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9" r:id="rId15"/>
    <p:sldId id="269" r:id="rId16"/>
    <p:sldId id="280" r:id="rId17"/>
    <p:sldId id="270" r:id="rId18"/>
    <p:sldId id="281" r:id="rId19"/>
    <p:sldId id="282" r:id="rId20"/>
    <p:sldId id="283" r:id="rId21"/>
    <p:sldId id="284" r:id="rId22"/>
    <p:sldId id="285" r:id="rId23"/>
    <p:sldId id="286" r:id="rId24"/>
    <p:sldId id="288" r:id="rId25"/>
    <p:sldId id="290" r:id="rId26"/>
    <p:sldId id="289" r:id="rId27"/>
    <p:sldId id="273" r:id="rId28"/>
    <p:sldId id="274" r:id="rId29"/>
    <p:sldId id="275" r:id="rId30"/>
    <p:sldId id="276" r:id="rId31"/>
    <p:sldId id="277" r:id="rId32"/>
    <p:sldId id="278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어령" initials="이어" lastIdx="1" clrIdx="0">
    <p:extLst>
      <p:ext uri="{19B8F6BF-5375-455C-9EA6-DF929625EA0E}">
        <p15:presenceInfo xmlns:p15="http://schemas.microsoft.com/office/powerpoint/2012/main" userId="ba2f88c02ecdf7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ADA6AD-4D12-4395-8766-F699523DB74F}" v="962" dt="2021-07-20T08:30:06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226" y="18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어령" userId="ba2f88c02ecdf7a7" providerId="LiveId" clId="{C0ADA6AD-4D12-4395-8766-F699523DB74F}"/>
    <pc:docChg chg="undo custSel addSld delSld modSld">
      <pc:chgData name="이 어령" userId="ba2f88c02ecdf7a7" providerId="LiveId" clId="{C0ADA6AD-4D12-4395-8766-F699523DB74F}" dt="2021-07-20T08:31:24.557" v="1510" actId="1076"/>
      <pc:docMkLst>
        <pc:docMk/>
      </pc:docMkLst>
      <pc:sldChg chg="modSp mod">
        <pc:chgData name="이 어령" userId="ba2f88c02ecdf7a7" providerId="LiveId" clId="{C0ADA6AD-4D12-4395-8766-F699523DB74F}" dt="2021-07-20T06:04:23.451" v="880" actId="1076"/>
        <pc:sldMkLst>
          <pc:docMk/>
          <pc:sldMk cId="0" sldId="256"/>
        </pc:sldMkLst>
        <pc:spChg chg="mod">
          <ac:chgData name="이 어령" userId="ba2f88c02ecdf7a7" providerId="LiveId" clId="{C0ADA6AD-4D12-4395-8766-F699523DB74F}" dt="2021-07-20T06:04:18.380" v="879" actId="14100"/>
          <ac:spMkLst>
            <pc:docMk/>
            <pc:sldMk cId="0" sldId="256"/>
            <ac:spMk id="20" creationId="{00000000-0000-0000-0000-000000000000}"/>
          </ac:spMkLst>
        </pc:spChg>
        <pc:spChg chg="mod">
          <ac:chgData name="이 어령" userId="ba2f88c02ecdf7a7" providerId="LiveId" clId="{C0ADA6AD-4D12-4395-8766-F699523DB74F}" dt="2021-07-20T06:04:23.451" v="880" actId="1076"/>
          <ac:spMkLst>
            <pc:docMk/>
            <pc:sldMk cId="0" sldId="256"/>
            <ac:spMk id="21" creationId="{00000000-0000-0000-0000-000000000000}"/>
          </ac:spMkLst>
        </pc:spChg>
      </pc:sldChg>
      <pc:sldChg chg="modSp mod">
        <pc:chgData name="이 어령" userId="ba2f88c02ecdf7a7" providerId="LiveId" clId="{C0ADA6AD-4D12-4395-8766-F699523DB74F}" dt="2021-07-20T06:23:41.379" v="887" actId="1076"/>
        <pc:sldMkLst>
          <pc:docMk/>
          <pc:sldMk cId="0" sldId="258"/>
        </pc:sldMkLst>
        <pc:spChg chg="mod">
          <ac:chgData name="이 어령" userId="ba2f88c02ecdf7a7" providerId="LiveId" clId="{C0ADA6AD-4D12-4395-8766-F699523DB74F}" dt="2021-07-20T03:12:59.408" v="15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이 어령" userId="ba2f88c02ecdf7a7" providerId="LiveId" clId="{C0ADA6AD-4D12-4395-8766-F699523DB74F}" dt="2021-07-20T06:23:41.379" v="887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이 어령" userId="ba2f88c02ecdf7a7" providerId="LiveId" clId="{C0ADA6AD-4D12-4395-8766-F699523DB74F}" dt="2021-07-20T06:16:02.180" v="884" actId="1076"/>
          <ac:spMkLst>
            <pc:docMk/>
            <pc:sldMk cId="0" sldId="258"/>
            <ac:spMk id="4" creationId="{00000000-0000-0000-0000-000000000000}"/>
          </ac:spMkLst>
        </pc:spChg>
      </pc:sldChg>
      <pc:sldChg chg="modSp mod">
        <pc:chgData name="이 어령" userId="ba2f88c02ecdf7a7" providerId="LiveId" clId="{C0ADA6AD-4D12-4395-8766-F699523DB74F}" dt="2021-07-20T03:13:47.251" v="26" actId="1076"/>
        <pc:sldMkLst>
          <pc:docMk/>
          <pc:sldMk cId="0" sldId="259"/>
        </pc:sldMkLst>
        <pc:spChg chg="mod">
          <ac:chgData name="이 어령" userId="ba2f88c02ecdf7a7" providerId="LiveId" clId="{C0ADA6AD-4D12-4395-8766-F699523DB74F}" dt="2021-07-20T03:13:47.251" v="26" actId="1076"/>
          <ac:spMkLst>
            <pc:docMk/>
            <pc:sldMk cId="0" sldId="259"/>
            <ac:spMk id="2" creationId="{00000000-0000-0000-0000-000000000000}"/>
          </ac:spMkLst>
        </pc:spChg>
      </pc:sldChg>
      <pc:sldChg chg="modSp mod">
        <pc:chgData name="이 어령" userId="ba2f88c02ecdf7a7" providerId="LiveId" clId="{C0ADA6AD-4D12-4395-8766-F699523DB74F}" dt="2021-07-20T06:24:07.521" v="890" actId="1076"/>
        <pc:sldMkLst>
          <pc:docMk/>
          <pc:sldMk cId="0" sldId="260"/>
        </pc:sldMkLst>
        <pc:spChg chg="mod">
          <ac:chgData name="이 어령" userId="ba2f88c02ecdf7a7" providerId="LiveId" clId="{C0ADA6AD-4D12-4395-8766-F699523DB74F}" dt="2021-07-20T03:20:13.316" v="69" actId="1076"/>
          <ac:spMkLst>
            <pc:docMk/>
            <pc:sldMk cId="0" sldId="260"/>
            <ac:spMk id="2" creationId="{00000000-0000-0000-0000-000000000000}"/>
          </ac:spMkLst>
        </pc:spChg>
        <pc:spChg chg="mod">
          <ac:chgData name="이 어령" userId="ba2f88c02ecdf7a7" providerId="LiveId" clId="{C0ADA6AD-4D12-4395-8766-F699523DB74F}" dt="2021-07-20T06:24:07.521" v="890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이 어령" userId="ba2f88c02ecdf7a7" providerId="LiveId" clId="{C0ADA6AD-4D12-4395-8766-F699523DB74F}" dt="2021-07-20T03:18:33.069" v="65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이 어령" userId="ba2f88c02ecdf7a7" providerId="LiveId" clId="{C0ADA6AD-4D12-4395-8766-F699523DB74F}" dt="2021-07-20T03:18:33.069" v="65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이 어령" userId="ba2f88c02ecdf7a7" providerId="LiveId" clId="{C0ADA6AD-4D12-4395-8766-F699523DB74F}" dt="2021-07-20T03:18:33.069" v="65" actId="1076"/>
          <ac:spMkLst>
            <pc:docMk/>
            <pc:sldMk cId="0" sldId="260"/>
            <ac:spMk id="6" creationId="{00000000-0000-0000-0000-000000000000}"/>
          </ac:spMkLst>
        </pc:spChg>
      </pc:sldChg>
      <pc:sldChg chg="modSp mod">
        <pc:chgData name="이 어령" userId="ba2f88c02ecdf7a7" providerId="LiveId" clId="{C0ADA6AD-4D12-4395-8766-F699523DB74F}" dt="2021-07-20T03:16:17" v="40" actId="1076"/>
        <pc:sldMkLst>
          <pc:docMk/>
          <pc:sldMk cId="0" sldId="261"/>
        </pc:sldMkLst>
        <pc:spChg chg="mod">
          <ac:chgData name="이 어령" userId="ba2f88c02ecdf7a7" providerId="LiveId" clId="{C0ADA6AD-4D12-4395-8766-F699523DB74F}" dt="2021-07-20T03:16:17" v="40" actId="1076"/>
          <ac:spMkLst>
            <pc:docMk/>
            <pc:sldMk cId="0" sldId="261"/>
            <ac:spMk id="2" creationId="{00000000-0000-0000-0000-000000000000}"/>
          </ac:spMkLst>
        </pc:spChg>
      </pc:sldChg>
      <pc:sldChg chg="addSp delSp modSp mod">
        <pc:chgData name="이 어령" userId="ba2f88c02ecdf7a7" providerId="LiveId" clId="{C0ADA6AD-4D12-4395-8766-F699523DB74F}" dt="2021-07-20T06:26:44.397" v="926" actId="1076"/>
        <pc:sldMkLst>
          <pc:docMk/>
          <pc:sldMk cId="0" sldId="262"/>
        </pc:sldMkLst>
        <pc:spChg chg="mod">
          <ac:chgData name="이 어령" userId="ba2f88c02ecdf7a7" providerId="LiveId" clId="{C0ADA6AD-4D12-4395-8766-F699523DB74F}" dt="2021-07-20T03:13:08.542" v="16" actId="1076"/>
          <ac:spMkLst>
            <pc:docMk/>
            <pc:sldMk cId="0" sldId="262"/>
            <ac:spMk id="2" creationId="{00000000-0000-0000-0000-000000000000}"/>
          </ac:spMkLst>
        </pc:spChg>
        <pc:spChg chg="mod">
          <ac:chgData name="이 어령" userId="ba2f88c02ecdf7a7" providerId="LiveId" clId="{C0ADA6AD-4D12-4395-8766-F699523DB74F}" dt="2021-07-20T03:20:37.824" v="73" actId="20577"/>
          <ac:spMkLst>
            <pc:docMk/>
            <pc:sldMk cId="0" sldId="262"/>
            <ac:spMk id="3" creationId="{00000000-0000-0000-0000-000000000000}"/>
          </ac:spMkLst>
        </pc:spChg>
        <pc:spChg chg="mod">
          <ac:chgData name="이 어령" userId="ba2f88c02ecdf7a7" providerId="LiveId" clId="{C0ADA6AD-4D12-4395-8766-F699523DB74F}" dt="2021-07-20T06:26:44.397" v="926" actId="1076"/>
          <ac:spMkLst>
            <pc:docMk/>
            <pc:sldMk cId="0" sldId="262"/>
            <ac:spMk id="4" creationId="{00000000-0000-0000-0000-000000000000}"/>
          </ac:spMkLst>
        </pc:spChg>
        <pc:grpChg chg="add del mod">
          <ac:chgData name="이 어령" userId="ba2f88c02ecdf7a7" providerId="LiveId" clId="{C0ADA6AD-4D12-4395-8766-F699523DB74F}" dt="2021-07-20T05:06:33.322" v="107" actId="1076"/>
          <ac:grpSpMkLst>
            <pc:docMk/>
            <pc:sldMk cId="0" sldId="262"/>
            <ac:grpSpMk id="1001" creationId="{00000000-0000-0000-0000-000000000000}"/>
          </ac:grpSpMkLst>
        </pc:grpChg>
      </pc:sldChg>
      <pc:sldChg chg="modSp mod">
        <pc:chgData name="이 어령" userId="ba2f88c02ecdf7a7" providerId="LiveId" clId="{C0ADA6AD-4D12-4395-8766-F699523DB74F}" dt="2021-07-20T08:30:06.565" v="1497"/>
        <pc:sldMkLst>
          <pc:docMk/>
          <pc:sldMk cId="0" sldId="263"/>
        </pc:sldMkLst>
        <pc:spChg chg="mod">
          <ac:chgData name="이 어령" userId="ba2f88c02ecdf7a7" providerId="LiveId" clId="{C0ADA6AD-4D12-4395-8766-F699523DB74F}" dt="2021-07-20T08:27:12.782" v="1224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이 어령" userId="ba2f88c02ecdf7a7" providerId="LiveId" clId="{C0ADA6AD-4D12-4395-8766-F699523DB74F}" dt="2021-07-20T08:30:06.565" v="1497"/>
          <ac:spMkLst>
            <pc:docMk/>
            <pc:sldMk cId="0" sldId="263"/>
            <ac:spMk id="3" creationId="{00000000-0000-0000-0000-000000000000}"/>
          </ac:spMkLst>
        </pc:spChg>
        <pc:spChg chg="mod">
          <ac:chgData name="이 어령" userId="ba2f88c02ecdf7a7" providerId="LiveId" clId="{C0ADA6AD-4D12-4395-8766-F699523DB74F}" dt="2021-07-20T08:29:30.136" v="1459" actId="20577"/>
          <ac:spMkLst>
            <pc:docMk/>
            <pc:sldMk cId="0" sldId="263"/>
            <ac:spMk id="4" creationId="{00000000-0000-0000-0000-000000000000}"/>
          </ac:spMkLst>
        </pc:spChg>
      </pc:sldChg>
      <pc:sldChg chg="modSp mod">
        <pc:chgData name="이 어령" userId="ba2f88c02ecdf7a7" providerId="LiveId" clId="{C0ADA6AD-4D12-4395-8766-F699523DB74F}" dt="2021-07-20T06:24:53.436" v="898" actId="2710"/>
        <pc:sldMkLst>
          <pc:docMk/>
          <pc:sldMk cId="0" sldId="264"/>
        </pc:sldMkLst>
        <pc:spChg chg="mod">
          <ac:chgData name="이 어령" userId="ba2f88c02ecdf7a7" providerId="LiveId" clId="{C0ADA6AD-4D12-4395-8766-F699523DB74F}" dt="2021-07-20T06:23:51.624" v="888" actId="1076"/>
          <ac:spMkLst>
            <pc:docMk/>
            <pc:sldMk cId="0" sldId="264"/>
            <ac:spMk id="2" creationId="{00000000-0000-0000-0000-000000000000}"/>
          </ac:spMkLst>
        </pc:spChg>
        <pc:spChg chg="mod">
          <ac:chgData name="이 어령" userId="ba2f88c02ecdf7a7" providerId="LiveId" clId="{C0ADA6AD-4D12-4395-8766-F699523DB74F}" dt="2021-07-20T03:17:58.060" v="62" actId="20577"/>
          <ac:spMkLst>
            <pc:docMk/>
            <pc:sldMk cId="0" sldId="264"/>
            <ac:spMk id="3" creationId="{00000000-0000-0000-0000-000000000000}"/>
          </ac:spMkLst>
        </pc:spChg>
        <pc:spChg chg="mod">
          <ac:chgData name="이 어령" userId="ba2f88c02ecdf7a7" providerId="LiveId" clId="{C0ADA6AD-4D12-4395-8766-F699523DB74F}" dt="2021-07-20T06:24:53.436" v="898" actId="2710"/>
          <ac:spMkLst>
            <pc:docMk/>
            <pc:sldMk cId="0" sldId="264"/>
            <ac:spMk id="7" creationId="{00000000-0000-0000-0000-000000000000}"/>
          </ac:spMkLst>
        </pc:spChg>
        <pc:grpChg chg="mod">
          <ac:chgData name="이 어령" userId="ba2f88c02ecdf7a7" providerId="LiveId" clId="{C0ADA6AD-4D12-4395-8766-F699523DB74F}" dt="2021-07-20T03:16:24.584" v="42" actId="1076"/>
          <ac:grpSpMkLst>
            <pc:docMk/>
            <pc:sldMk cId="0" sldId="264"/>
            <ac:grpSpMk id="1001" creationId="{00000000-0000-0000-0000-000000000000}"/>
          </ac:grpSpMkLst>
        </pc:grpChg>
      </pc:sldChg>
      <pc:sldChg chg="modSp mod">
        <pc:chgData name="이 어령" userId="ba2f88c02ecdf7a7" providerId="LiveId" clId="{C0ADA6AD-4D12-4395-8766-F699523DB74F}" dt="2021-07-20T07:14:07.763" v="1005" actId="1076"/>
        <pc:sldMkLst>
          <pc:docMk/>
          <pc:sldMk cId="0" sldId="265"/>
        </pc:sldMkLst>
        <pc:spChg chg="mod">
          <ac:chgData name="이 어령" userId="ba2f88c02ecdf7a7" providerId="LiveId" clId="{C0ADA6AD-4D12-4395-8766-F699523DB74F}" dt="2021-07-20T06:29:00.856" v="994" actId="1076"/>
          <ac:spMkLst>
            <pc:docMk/>
            <pc:sldMk cId="0" sldId="265"/>
            <ac:spMk id="2" creationId="{00000000-0000-0000-0000-000000000000}"/>
          </ac:spMkLst>
        </pc:spChg>
        <pc:spChg chg="mod">
          <ac:chgData name="이 어령" userId="ba2f88c02ecdf7a7" providerId="LiveId" clId="{C0ADA6AD-4D12-4395-8766-F699523DB74F}" dt="2021-07-20T06:27:44.173" v="944" actId="20577"/>
          <ac:spMkLst>
            <pc:docMk/>
            <pc:sldMk cId="0" sldId="265"/>
            <ac:spMk id="3" creationId="{00000000-0000-0000-0000-000000000000}"/>
          </ac:spMkLst>
        </pc:spChg>
        <pc:spChg chg="mod">
          <ac:chgData name="이 어령" userId="ba2f88c02ecdf7a7" providerId="LiveId" clId="{C0ADA6AD-4D12-4395-8766-F699523DB74F}" dt="2021-07-20T07:14:07.763" v="1005" actId="1076"/>
          <ac:spMkLst>
            <pc:docMk/>
            <pc:sldMk cId="0" sldId="265"/>
            <ac:spMk id="4" creationId="{00000000-0000-0000-0000-000000000000}"/>
          </ac:spMkLst>
        </pc:spChg>
        <pc:grpChg chg="mod">
          <ac:chgData name="이 어령" userId="ba2f88c02ecdf7a7" providerId="LiveId" clId="{C0ADA6AD-4D12-4395-8766-F699523DB74F}" dt="2021-07-20T06:29:07.817" v="998" actId="1076"/>
          <ac:grpSpMkLst>
            <pc:docMk/>
            <pc:sldMk cId="0" sldId="265"/>
            <ac:grpSpMk id="1001" creationId="{00000000-0000-0000-0000-000000000000}"/>
          </ac:grpSpMkLst>
        </pc:grpChg>
      </pc:sldChg>
      <pc:sldChg chg="modSp mod">
        <pc:chgData name="이 어령" userId="ba2f88c02ecdf7a7" providerId="LiveId" clId="{C0ADA6AD-4D12-4395-8766-F699523DB74F}" dt="2021-07-20T03:18:09.923" v="63" actId="1076"/>
        <pc:sldMkLst>
          <pc:docMk/>
          <pc:sldMk cId="0" sldId="266"/>
        </pc:sldMkLst>
        <pc:spChg chg="mod">
          <ac:chgData name="이 어령" userId="ba2f88c02ecdf7a7" providerId="LiveId" clId="{C0ADA6AD-4D12-4395-8766-F699523DB74F}" dt="2021-07-20T03:18:09.923" v="63" actId="1076"/>
          <ac:spMkLst>
            <pc:docMk/>
            <pc:sldMk cId="0" sldId="266"/>
            <ac:spMk id="2" creationId="{00000000-0000-0000-0000-000000000000}"/>
          </ac:spMkLst>
        </pc:spChg>
      </pc:sldChg>
      <pc:sldChg chg="addSp delSp modSp mod">
        <pc:chgData name="이 어령" userId="ba2f88c02ecdf7a7" providerId="LiveId" clId="{C0ADA6AD-4D12-4395-8766-F699523DB74F}" dt="2021-07-20T08:19:40.943" v="1103" actId="1076"/>
        <pc:sldMkLst>
          <pc:docMk/>
          <pc:sldMk cId="0" sldId="267"/>
        </pc:sldMkLst>
        <pc:spChg chg="mod">
          <ac:chgData name="이 어령" userId="ba2f88c02ecdf7a7" providerId="LiveId" clId="{C0ADA6AD-4D12-4395-8766-F699523DB74F}" dt="2021-07-20T05:04:24.982" v="96" actId="1076"/>
          <ac:spMkLst>
            <pc:docMk/>
            <pc:sldMk cId="0" sldId="267"/>
            <ac:spMk id="2" creationId="{00000000-0000-0000-0000-000000000000}"/>
          </ac:spMkLst>
        </pc:spChg>
        <pc:grpChg chg="del">
          <ac:chgData name="이 어령" userId="ba2f88c02ecdf7a7" providerId="LiveId" clId="{C0ADA6AD-4D12-4395-8766-F699523DB74F}" dt="2021-07-20T08:19:24.774" v="1100" actId="478"/>
          <ac:grpSpMkLst>
            <pc:docMk/>
            <pc:sldMk cId="0" sldId="267"/>
            <ac:grpSpMk id="1001" creationId="{00000000-0000-0000-0000-000000000000}"/>
          </ac:grpSpMkLst>
        </pc:grpChg>
        <pc:picChg chg="mod">
          <ac:chgData name="이 어령" userId="ba2f88c02ecdf7a7" providerId="LiveId" clId="{C0ADA6AD-4D12-4395-8766-F699523DB74F}" dt="2021-07-20T05:04:30.777" v="97" actId="1076"/>
          <ac:picMkLst>
            <pc:docMk/>
            <pc:sldMk cId="0" sldId="267"/>
            <ac:picMk id="4" creationId="{00000000-0000-0000-0000-000000000000}"/>
          </ac:picMkLst>
        </pc:picChg>
        <pc:picChg chg="add mod">
          <ac:chgData name="이 어령" userId="ba2f88c02ecdf7a7" providerId="LiveId" clId="{C0ADA6AD-4D12-4395-8766-F699523DB74F}" dt="2021-07-20T08:19:40.943" v="1103" actId="1076"/>
          <ac:picMkLst>
            <pc:docMk/>
            <pc:sldMk cId="0" sldId="267"/>
            <ac:picMk id="5" creationId="{F24D4CE3-D09B-4B33-8EEC-275FD155599C}"/>
          </ac:picMkLst>
        </pc:picChg>
      </pc:sldChg>
      <pc:sldChg chg="addSp delSp modSp mod">
        <pc:chgData name="이 어령" userId="ba2f88c02ecdf7a7" providerId="LiveId" clId="{C0ADA6AD-4D12-4395-8766-F699523DB74F}" dt="2021-07-20T08:20:08.697" v="1109" actId="14100"/>
        <pc:sldMkLst>
          <pc:docMk/>
          <pc:sldMk cId="0" sldId="268"/>
        </pc:sldMkLst>
        <pc:spChg chg="mod">
          <ac:chgData name="이 어령" userId="ba2f88c02ecdf7a7" providerId="LiveId" clId="{C0ADA6AD-4D12-4395-8766-F699523DB74F}" dt="2021-07-20T08:18:07.805" v="1091" actId="1076"/>
          <ac:spMkLst>
            <pc:docMk/>
            <pc:sldMk cId="0" sldId="268"/>
            <ac:spMk id="2" creationId="{00000000-0000-0000-0000-000000000000}"/>
          </ac:spMkLst>
        </pc:spChg>
        <pc:grpChg chg="del mod">
          <ac:chgData name="이 어령" userId="ba2f88c02ecdf7a7" providerId="LiveId" clId="{C0ADA6AD-4D12-4395-8766-F699523DB74F}" dt="2021-07-20T05:03:45.302" v="89" actId="478"/>
          <ac:grpSpMkLst>
            <pc:docMk/>
            <pc:sldMk cId="0" sldId="268"/>
            <ac:grpSpMk id="1001" creationId="{00000000-0000-0000-0000-000000000000}"/>
          </ac:grpSpMkLst>
        </pc:grpChg>
        <pc:picChg chg="del topLvl">
          <ac:chgData name="이 어령" userId="ba2f88c02ecdf7a7" providerId="LiveId" clId="{C0ADA6AD-4D12-4395-8766-F699523DB74F}" dt="2021-07-20T05:03:45.302" v="89" actId="478"/>
          <ac:picMkLst>
            <pc:docMk/>
            <pc:sldMk cId="0" sldId="268"/>
            <ac:picMk id="4" creationId="{00000000-0000-0000-0000-000000000000}"/>
          </ac:picMkLst>
        </pc:picChg>
        <pc:picChg chg="add del mod">
          <ac:chgData name="이 어령" userId="ba2f88c02ecdf7a7" providerId="LiveId" clId="{C0ADA6AD-4D12-4395-8766-F699523DB74F}" dt="2021-07-20T08:18:35.979" v="1094" actId="478"/>
          <ac:picMkLst>
            <pc:docMk/>
            <pc:sldMk cId="0" sldId="268"/>
            <ac:picMk id="5" creationId="{92F8B670-AC77-4EE5-B105-7936BC1D75E9}"/>
          </ac:picMkLst>
        </pc:picChg>
        <pc:picChg chg="add del mod">
          <ac:chgData name="이 어령" userId="ba2f88c02ecdf7a7" providerId="LiveId" clId="{C0ADA6AD-4D12-4395-8766-F699523DB74F}" dt="2021-07-20T08:19:57.307" v="1104" actId="478"/>
          <ac:picMkLst>
            <pc:docMk/>
            <pc:sldMk cId="0" sldId="268"/>
            <ac:picMk id="7" creationId="{A9D1BBED-B446-4584-A27C-205AC293A0CC}"/>
          </ac:picMkLst>
        </pc:picChg>
        <pc:picChg chg="add mod">
          <ac:chgData name="이 어령" userId="ba2f88c02ecdf7a7" providerId="LiveId" clId="{C0ADA6AD-4D12-4395-8766-F699523DB74F}" dt="2021-07-20T08:20:08.697" v="1109" actId="14100"/>
          <ac:picMkLst>
            <pc:docMk/>
            <pc:sldMk cId="0" sldId="268"/>
            <ac:picMk id="9" creationId="{010FF77D-E5D7-4D3B-9898-EBD0846FCFDE}"/>
          </ac:picMkLst>
        </pc:picChg>
      </pc:sldChg>
      <pc:sldChg chg="addSp delSp modSp mod addCm delCm">
        <pc:chgData name="이 어령" userId="ba2f88c02ecdf7a7" providerId="LiveId" clId="{C0ADA6AD-4D12-4395-8766-F699523DB74F}" dt="2021-07-20T08:23:00.433" v="1151" actId="20577"/>
        <pc:sldMkLst>
          <pc:docMk/>
          <pc:sldMk cId="0" sldId="269"/>
        </pc:sldMkLst>
        <pc:spChg chg="mod">
          <ac:chgData name="이 어령" userId="ba2f88c02ecdf7a7" providerId="LiveId" clId="{C0ADA6AD-4D12-4395-8766-F699523DB74F}" dt="2021-07-20T07:13:09.994" v="1001" actId="1076"/>
          <ac:spMkLst>
            <pc:docMk/>
            <pc:sldMk cId="0" sldId="269"/>
            <ac:spMk id="2" creationId="{00000000-0000-0000-0000-000000000000}"/>
          </ac:spMkLst>
        </pc:spChg>
        <pc:spChg chg="del">
          <ac:chgData name="이 어령" userId="ba2f88c02ecdf7a7" providerId="LiveId" clId="{C0ADA6AD-4D12-4395-8766-F699523DB74F}" dt="2021-07-20T04:48:59.620" v="84" actId="478"/>
          <ac:spMkLst>
            <pc:docMk/>
            <pc:sldMk cId="0" sldId="269"/>
            <ac:spMk id="6" creationId="{00000000-0000-0000-0000-000000000000}"/>
          </ac:spMkLst>
        </pc:spChg>
        <pc:spChg chg="add del mod">
          <ac:chgData name="이 어령" userId="ba2f88c02ecdf7a7" providerId="LiveId" clId="{C0ADA6AD-4D12-4395-8766-F699523DB74F}" dt="2021-07-20T05:37:03.783" v="250" actId="767"/>
          <ac:spMkLst>
            <pc:docMk/>
            <pc:sldMk cId="0" sldId="269"/>
            <ac:spMk id="10" creationId="{FD3D2ADE-FF0C-4B02-A96D-5B730733B44C}"/>
          </ac:spMkLst>
        </pc:spChg>
        <pc:spChg chg="add mod">
          <ac:chgData name="이 어령" userId="ba2f88c02ecdf7a7" providerId="LiveId" clId="{C0ADA6AD-4D12-4395-8766-F699523DB74F}" dt="2021-07-20T07:12:51.229" v="999" actId="1076"/>
          <ac:spMkLst>
            <pc:docMk/>
            <pc:sldMk cId="0" sldId="269"/>
            <ac:spMk id="16" creationId="{0F1F26D5-F16A-4CA2-BA81-9A8355B10C9B}"/>
          </ac:spMkLst>
        </pc:spChg>
        <pc:grpChg chg="del">
          <ac:chgData name="이 어령" userId="ba2f88c02ecdf7a7" providerId="LiveId" clId="{C0ADA6AD-4D12-4395-8766-F699523DB74F}" dt="2021-07-20T04:48:57.503" v="83" actId="478"/>
          <ac:grpSpMkLst>
            <pc:docMk/>
            <pc:sldMk cId="0" sldId="269"/>
            <ac:grpSpMk id="1001" creationId="{00000000-0000-0000-0000-000000000000}"/>
          </ac:grpSpMkLst>
        </pc:grpChg>
        <pc:graphicFrameChg chg="add del mod modGraphic">
          <ac:chgData name="이 어령" userId="ba2f88c02ecdf7a7" providerId="LiveId" clId="{C0ADA6AD-4D12-4395-8766-F699523DB74F}" dt="2021-07-20T05:33:01.750" v="189" actId="478"/>
          <ac:graphicFrameMkLst>
            <pc:docMk/>
            <pc:sldMk cId="0" sldId="269"/>
            <ac:graphicFrameMk id="3" creationId="{124C062C-57BA-41A0-9323-B8CD0ACF3F79}"/>
          </ac:graphicFrameMkLst>
        </pc:graphicFrameChg>
        <pc:graphicFrameChg chg="add del mod modGraphic">
          <ac:chgData name="이 어령" userId="ba2f88c02ecdf7a7" providerId="LiveId" clId="{C0ADA6AD-4D12-4395-8766-F699523DB74F}" dt="2021-07-20T05:33:54.718" v="192" actId="478"/>
          <ac:graphicFrameMkLst>
            <pc:docMk/>
            <pc:sldMk cId="0" sldId="269"/>
            <ac:graphicFrameMk id="5" creationId="{B62C1110-363D-49B5-B382-7B877CB5BDB5}"/>
          </ac:graphicFrameMkLst>
        </pc:graphicFrameChg>
        <pc:graphicFrameChg chg="add del mod modGraphic">
          <ac:chgData name="이 어령" userId="ba2f88c02ecdf7a7" providerId="LiveId" clId="{C0ADA6AD-4D12-4395-8766-F699523DB74F}" dt="2021-07-20T05:36:56.921" v="248" actId="478"/>
          <ac:graphicFrameMkLst>
            <pc:docMk/>
            <pc:sldMk cId="0" sldId="269"/>
            <ac:graphicFrameMk id="9" creationId="{D3F2A16C-F58D-483F-BAC8-8226E6FCCA31}"/>
          </ac:graphicFrameMkLst>
        </pc:graphicFrameChg>
        <pc:graphicFrameChg chg="add del mod modGraphic">
          <ac:chgData name="이 어령" userId="ba2f88c02ecdf7a7" providerId="LiveId" clId="{C0ADA6AD-4D12-4395-8766-F699523DB74F}" dt="2021-07-20T05:42:45.055" v="265" actId="1032"/>
          <ac:graphicFrameMkLst>
            <pc:docMk/>
            <pc:sldMk cId="0" sldId="269"/>
            <ac:graphicFrameMk id="11" creationId="{E2F50EEC-BFB8-4F48-AA2F-5D155A19FE55}"/>
          </ac:graphicFrameMkLst>
        </pc:graphicFrameChg>
        <pc:graphicFrameChg chg="add del mod modGraphic">
          <ac:chgData name="이 어령" userId="ba2f88c02ecdf7a7" providerId="LiveId" clId="{C0ADA6AD-4D12-4395-8766-F699523DB74F}" dt="2021-07-20T05:43:34.457" v="269" actId="1032"/>
          <ac:graphicFrameMkLst>
            <pc:docMk/>
            <pc:sldMk cId="0" sldId="269"/>
            <ac:graphicFrameMk id="12" creationId="{22D795A4-9ECE-473D-91F0-6181B71F26EA}"/>
          </ac:graphicFrameMkLst>
        </pc:graphicFrameChg>
        <pc:graphicFrameChg chg="add del mod modGraphic">
          <ac:chgData name="이 어령" userId="ba2f88c02ecdf7a7" providerId="LiveId" clId="{C0ADA6AD-4D12-4395-8766-F699523DB74F}" dt="2021-07-20T05:44:25.343" v="273" actId="1032"/>
          <ac:graphicFrameMkLst>
            <pc:docMk/>
            <pc:sldMk cId="0" sldId="269"/>
            <ac:graphicFrameMk id="13" creationId="{C61F70EC-4B80-4CD6-92C5-F298E0D2616B}"/>
          </ac:graphicFrameMkLst>
        </pc:graphicFrameChg>
        <pc:graphicFrameChg chg="add del mod modGraphic">
          <ac:chgData name="이 어령" userId="ba2f88c02ecdf7a7" providerId="LiveId" clId="{C0ADA6AD-4D12-4395-8766-F699523DB74F}" dt="2021-07-20T05:46:54.291" v="277" actId="1032"/>
          <ac:graphicFrameMkLst>
            <pc:docMk/>
            <pc:sldMk cId="0" sldId="269"/>
            <ac:graphicFrameMk id="14" creationId="{53D50920-FB43-4509-B447-2EE72F071313}"/>
          </ac:graphicFrameMkLst>
        </pc:graphicFrameChg>
        <pc:graphicFrameChg chg="add mod modGraphic">
          <ac:chgData name="이 어령" userId="ba2f88c02ecdf7a7" providerId="LiveId" clId="{C0ADA6AD-4D12-4395-8766-F699523DB74F}" dt="2021-07-20T08:23:00.433" v="1151" actId="20577"/>
          <ac:graphicFrameMkLst>
            <pc:docMk/>
            <pc:sldMk cId="0" sldId="269"/>
            <ac:graphicFrameMk id="15" creationId="{65DFE777-CF0F-4200-A568-551DA2F78E09}"/>
          </ac:graphicFrameMkLst>
        </pc:graphicFrameChg>
      </pc:sldChg>
      <pc:sldChg chg="modSp mod">
        <pc:chgData name="이 어령" userId="ba2f88c02ecdf7a7" providerId="LiveId" clId="{C0ADA6AD-4D12-4395-8766-F699523DB74F}" dt="2021-07-20T04:49:21.452" v="86" actId="1076"/>
        <pc:sldMkLst>
          <pc:docMk/>
          <pc:sldMk cId="0" sldId="270"/>
        </pc:sldMkLst>
        <pc:spChg chg="mod">
          <ac:chgData name="이 어령" userId="ba2f88c02ecdf7a7" providerId="LiveId" clId="{C0ADA6AD-4D12-4395-8766-F699523DB74F}" dt="2021-07-20T04:49:21.452" v="86" actId="1076"/>
          <ac:spMkLst>
            <pc:docMk/>
            <pc:sldMk cId="0" sldId="270"/>
            <ac:spMk id="2" creationId="{00000000-0000-0000-0000-000000000000}"/>
          </ac:spMkLst>
        </pc:spChg>
      </pc:sldChg>
      <pc:sldChg chg="addSp delSp modSp add mod setBg">
        <pc:chgData name="이 어령" userId="ba2f88c02ecdf7a7" providerId="LiveId" clId="{C0ADA6AD-4D12-4395-8766-F699523DB74F}" dt="2021-07-20T08:20:35.643" v="1115" actId="14100"/>
        <pc:sldMkLst>
          <pc:docMk/>
          <pc:sldMk cId="1670645787" sldId="279"/>
        </pc:sldMkLst>
        <pc:picChg chg="add mod">
          <ac:chgData name="이 어령" userId="ba2f88c02ecdf7a7" providerId="LiveId" clId="{C0ADA6AD-4D12-4395-8766-F699523DB74F}" dt="2021-07-20T08:20:35.643" v="1115" actId="14100"/>
          <ac:picMkLst>
            <pc:docMk/>
            <pc:sldMk cId="1670645787" sldId="279"/>
            <ac:picMk id="4" creationId="{666495AF-BD74-4DDD-B4A8-D8E52C53F1FA}"/>
          </ac:picMkLst>
        </pc:picChg>
        <pc:picChg chg="del">
          <ac:chgData name="이 어령" userId="ba2f88c02ecdf7a7" providerId="LiveId" clId="{C0ADA6AD-4D12-4395-8766-F699523DB74F}" dt="2021-07-20T08:20:12.704" v="1110" actId="478"/>
          <ac:picMkLst>
            <pc:docMk/>
            <pc:sldMk cId="1670645787" sldId="279"/>
            <ac:picMk id="5" creationId="{92F8B670-AC77-4EE5-B105-7936BC1D75E9}"/>
          </ac:picMkLst>
        </pc:picChg>
      </pc:sldChg>
      <pc:sldChg chg="modSp add mod">
        <pc:chgData name="이 어령" userId="ba2f88c02ecdf7a7" providerId="LiveId" clId="{C0ADA6AD-4D12-4395-8766-F699523DB74F}" dt="2021-07-20T08:31:24.557" v="1510" actId="1076"/>
        <pc:sldMkLst>
          <pc:docMk/>
          <pc:sldMk cId="903565132" sldId="280"/>
        </pc:sldMkLst>
        <pc:spChg chg="mod">
          <ac:chgData name="이 어령" userId="ba2f88c02ecdf7a7" providerId="LiveId" clId="{C0ADA6AD-4D12-4395-8766-F699523DB74F}" dt="2021-07-20T08:31:09.661" v="1508" actId="1076"/>
          <ac:spMkLst>
            <pc:docMk/>
            <pc:sldMk cId="903565132" sldId="280"/>
            <ac:spMk id="2" creationId="{00000000-0000-0000-0000-000000000000}"/>
          </ac:spMkLst>
        </pc:spChg>
        <pc:spChg chg="mod">
          <ac:chgData name="이 어령" userId="ba2f88c02ecdf7a7" providerId="LiveId" clId="{C0ADA6AD-4D12-4395-8766-F699523DB74F}" dt="2021-07-20T08:31:17.453" v="1509" actId="1076"/>
          <ac:spMkLst>
            <pc:docMk/>
            <pc:sldMk cId="903565132" sldId="280"/>
            <ac:spMk id="16" creationId="{0F1F26D5-F16A-4CA2-BA81-9A8355B10C9B}"/>
          </ac:spMkLst>
        </pc:spChg>
        <pc:graphicFrameChg chg="mod">
          <ac:chgData name="이 어령" userId="ba2f88c02ecdf7a7" providerId="LiveId" clId="{C0ADA6AD-4D12-4395-8766-F699523DB74F}" dt="2021-07-20T08:31:24.557" v="1510" actId="1076"/>
          <ac:graphicFrameMkLst>
            <pc:docMk/>
            <pc:sldMk cId="903565132" sldId="280"/>
            <ac:graphicFrameMk id="15" creationId="{65DFE777-CF0F-4200-A568-551DA2F78E09}"/>
          </ac:graphicFrameMkLst>
        </pc:graphicFrameChg>
      </pc:sldChg>
      <pc:sldChg chg="modSp add del mod setBg">
        <pc:chgData name="이 어령" userId="ba2f88c02ecdf7a7" providerId="LiveId" clId="{C0ADA6AD-4D12-4395-8766-F699523DB74F}" dt="2021-07-20T08:23:15.929" v="1152" actId="2696"/>
        <pc:sldMkLst>
          <pc:docMk/>
          <pc:sldMk cId="1091974771" sldId="280"/>
        </pc:sldMkLst>
        <pc:spChg chg="mod">
          <ac:chgData name="이 어령" userId="ba2f88c02ecdf7a7" providerId="LiveId" clId="{C0ADA6AD-4D12-4395-8766-F699523DB74F}" dt="2021-07-20T08:20:51.117" v="1120" actId="20577"/>
          <ac:spMkLst>
            <pc:docMk/>
            <pc:sldMk cId="1091974771" sldId="280"/>
            <ac:spMk id="16" creationId="{0F1F26D5-F16A-4CA2-BA81-9A8355B10C9B}"/>
          </ac:spMkLst>
        </pc:spChg>
        <pc:graphicFrameChg chg="mod">
          <ac:chgData name="이 어령" userId="ba2f88c02ecdf7a7" providerId="LiveId" clId="{C0ADA6AD-4D12-4395-8766-F699523DB74F}" dt="2021-07-20T08:21:23.049" v="1129" actId="20577"/>
          <ac:graphicFrameMkLst>
            <pc:docMk/>
            <pc:sldMk cId="1091974771" sldId="280"/>
            <ac:graphicFrameMk id="15" creationId="{65DFE777-CF0F-4200-A568-551DA2F78E09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70CE5A-C098-4383-AB25-83966CBA281C}" type="doc">
      <dgm:prSet loTypeId="urn:microsoft.com/office/officeart/2005/8/layout/hierarchy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1AE9C897-D8C2-450B-A90F-766E9FB7CB8E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en-US" b="0" i="0" dirty="0">
              <a:solidFill>
                <a:schemeClr val="bg1"/>
              </a:solidFill>
            </a:rPr>
            <a:t>Unisex</a:t>
          </a:r>
          <a:endParaRPr lang="ko-KR" altLang="en-US" dirty="0">
            <a:solidFill>
              <a:schemeClr val="bg1"/>
            </a:solidFill>
          </a:endParaRPr>
        </a:p>
      </dgm:t>
    </dgm:pt>
    <dgm:pt modelId="{B42174CE-8140-4407-9D32-536A0AFEFFD8}" type="parTrans" cxnId="{7BBC9C86-4D94-43BA-8CAD-A84907FF42BC}">
      <dgm:prSet/>
      <dgm:spPr/>
      <dgm:t>
        <a:bodyPr/>
        <a:lstStyle/>
        <a:p>
          <a:pPr latinLnBrk="1"/>
          <a:endParaRPr lang="ko-KR" altLang="en-US"/>
        </a:p>
      </dgm:t>
    </dgm:pt>
    <dgm:pt modelId="{9FC183D5-711D-4ABC-938B-CEEDE972CD5F}" type="sibTrans" cxnId="{7BBC9C86-4D94-43BA-8CAD-A84907FF42BC}">
      <dgm:prSet/>
      <dgm:spPr/>
      <dgm:t>
        <a:bodyPr/>
        <a:lstStyle/>
        <a:p>
          <a:pPr latinLnBrk="1"/>
          <a:endParaRPr lang="ko-KR" altLang="en-US"/>
        </a:p>
      </dgm:t>
    </dgm:pt>
    <dgm:pt modelId="{5B40D15C-B461-484C-BE82-482F9C9FB6E3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en-US" altLang="ko-KR" dirty="0" err="1">
              <a:solidFill>
                <a:schemeClr val="bg1"/>
              </a:solidFill>
            </a:rPr>
            <a:t>Mens</a:t>
          </a:r>
          <a:endParaRPr lang="ko-KR" altLang="en-US" dirty="0">
            <a:solidFill>
              <a:schemeClr val="bg1"/>
            </a:solidFill>
          </a:endParaRPr>
        </a:p>
      </dgm:t>
    </dgm:pt>
    <dgm:pt modelId="{4319C9E0-B1B5-4EDB-95CF-C9991E5932C7}" type="parTrans" cxnId="{215C308F-1C4A-4ED9-9D15-E9064EEF5A71}">
      <dgm:prSet/>
      <dgm:spPr/>
      <dgm:t>
        <a:bodyPr/>
        <a:lstStyle/>
        <a:p>
          <a:pPr latinLnBrk="1"/>
          <a:endParaRPr lang="ko-KR" altLang="en-US"/>
        </a:p>
      </dgm:t>
    </dgm:pt>
    <dgm:pt modelId="{9B3D471F-C482-416D-AF94-8877C95009AD}" type="sibTrans" cxnId="{215C308F-1C4A-4ED9-9D15-E9064EEF5A71}">
      <dgm:prSet/>
      <dgm:spPr/>
      <dgm:t>
        <a:bodyPr/>
        <a:lstStyle/>
        <a:p>
          <a:pPr latinLnBrk="1"/>
          <a:endParaRPr lang="ko-KR" altLang="en-US"/>
        </a:p>
      </dgm:t>
    </dgm:pt>
    <dgm:pt modelId="{B3CEFD3B-E09D-49F1-946B-93AA6488639E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Outer</a:t>
          </a:r>
          <a:endParaRPr lang="ko-KR" altLang="en-US" dirty="0"/>
        </a:p>
      </dgm:t>
    </dgm:pt>
    <dgm:pt modelId="{51DEC0DE-8625-4AEA-8CB7-3C34D7D35EAB}" type="parTrans" cxnId="{A5923FDA-557E-413A-95E8-951BE2266868}">
      <dgm:prSet/>
      <dgm:spPr/>
      <dgm:t>
        <a:bodyPr/>
        <a:lstStyle/>
        <a:p>
          <a:pPr latinLnBrk="1"/>
          <a:endParaRPr lang="ko-KR" altLang="en-US"/>
        </a:p>
      </dgm:t>
    </dgm:pt>
    <dgm:pt modelId="{DA8E049B-CB0B-4D19-A56C-C17A4EE9EE6E}" type="sibTrans" cxnId="{A5923FDA-557E-413A-95E8-951BE2266868}">
      <dgm:prSet/>
      <dgm:spPr/>
      <dgm:t>
        <a:bodyPr/>
        <a:lstStyle/>
        <a:p>
          <a:pPr latinLnBrk="1"/>
          <a:endParaRPr lang="ko-KR" altLang="en-US"/>
        </a:p>
      </dgm:t>
    </dgm:pt>
    <dgm:pt modelId="{2217CD76-AE87-4055-BF36-77CF9B5E5BBF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Outer</a:t>
          </a:r>
          <a:endParaRPr lang="ko-KR" altLang="en-US" dirty="0"/>
        </a:p>
      </dgm:t>
    </dgm:pt>
    <dgm:pt modelId="{27286510-3490-4271-B3BA-802B598C9C06}" type="parTrans" cxnId="{AAADF07D-2282-4BC1-99A9-7D8D94FCD18F}">
      <dgm:prSet/>
      <dgm:spPr/>
      <dgm:t>
        <a:bodyPr/>
        <a:lstStyle/>
        <a:p>
          <a:pPr latinLnBrk="1"/>
          <a:endParaRPr lang="ko-KR" altLang="en-US"/>
        </a:p>
      </dgm:t>
    </dgm:pt>
    <dgm:pt modelId="{20D7DFB9-C573-4C2E-BEC3-0B6B3AA2C041}" type="sibTrans" cxnId="{AAADF07D-2282-4BC1-99A9-7D8D94FCD18F}">
      <dgm:prSet/>
      <dgm:spPr/>
      <dgm:t>
        <a:bodyPr/>
        <a:lstStyle/>
        <a:p>
          <a:pPr latinLnBrk="1"/>
          <a:endParaRPr lang="ko-KR" altLang="en-US"/>
        </a:p>
      </dgm:t>
    </dgm:pt>
    <dgm:pt modelId="{EC296EEA-D328-4974-81B6-9ECCCF84568C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en-US" altLang="ko-KR" dirty="0">
              <a:solidFill>
                <a:schemeClr val="bg1"/>
              </a:solidFill>
            </a:rPr>
            <a:t>Kids</a:t>
          </a:r>
          <a:endParaRPr lang="ko-KR" altLang="en-US" dirty="0">
            <a:solidFill>
              <a:schemeClr val="bg1"/>
            </a:solidFill>
          </a:endParaRPr>
        </a:p>
      </dgm:t>
    </dgm:pt>
    <dgm:pt modelId="{D9E250A6-A035-4CF2-ABA1-A2F7C3A2016D}" type="parTrans" cxnId="{A57A6E0C-22BA-401F-8A09-AD0055206FDC}">
      <dgm:prSet/>
      <dgm:spPr/>
      <dgm:t>
        <a:bodyPr/>
        <a:lstStyle/>
        <a:p>
          <a:pPr latinLnBrk="1"/>
          <a:endParaRPr lang="ko-KR" altLang="en-US"/>
        </a:p>
      </dgm:t>
    </dgm:pt>
    <dgm:pt modelId="{F090C6AB-9A52-444C-93ED-53E6C5C555D0}" type="sibTrans" cxnId="{A57A6E0C-22BA-401F-8A09-AD0055206FDC}">
      <dgm:prSet/>
      <dgm:spPr/>
      <dgm:t>
        <a:bodyPr/>
        <a:lstStyle/>
        <a:p>
          <a:pPr latinLnBrk="1"/>
          <a:endParaRPr lang="ko-KR" altLang="en-US"/>
        </a:p>
      </dgm:t>
    </dgm:pt>
    <dgm:pt modelId="{E6CD3D21-FC3F-44F7-825F-206D1B10F794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Outer</a:t>
          </a:r>
          <a:endParaRPr lang="ko-KR" altLang="en-US" dirty="0"/>
        </a:p>
      </dgm:t>
    </dgm:pt>
    <dgm:pt modelId="{231CECCA-5820-4CDB-82E4-7E3C9BEE2DB5}" type="parTrans" cxnId="{2A1BDB22-0787-4363-B093-D23C0FB742A4}">
      <dgm:prSet/>
      <dgm:spPr/>
      <dgm:t>
        <a:bodyPr/>
        <a:lstStyle/>
        <a:p>
          <a:pPr latinLnBrk="1"/>
          <a:endParaRPr lang="ko-KR" altLang="en-US"/>
        </a:p>
      </dgm:t>
    </dgm:pt>
    <dgm:pt modelId="{3D2B0740-1441-4AD6-BB19-DDDA48A612A0}" type="sibTrans" cxnId="{2A1BDB22-0787-4363-B093-D23C0FB742A4}">
      <dgm:prSet/>
      <dgm:spPr/>
      <dgm:t>
        <a:bodyPr/>
        <a:lstStyle/>
        <a:p>
          <a:pPr latinLnBrk="1"/>
          <a:endParaRPr lang="ko-KR" altLang="en-US"/>
        </a:p>
      </dgm:t>
    </dgm:pt>
    <dgm:pt modelId="{1BDBD701-2A88-41EE-B2D2-E95F9294668E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Outer</a:t>
          </a:r>
          <a:endParaRPr lang="ko-KR" altLang="en-US" dirty="0"/>
        </a:p>
      </dgm:t>
    </dgm:pt>
    <dgm:pt modelId="{42F96111-BCE2-4C67-B5FF-318750EF162B}" type="parTrans" cxnId="{9FED2F89-39A3-462F-8E74-620697A883B7}">
      <dgm:prSet/>
      <dgm:spPr/>
      <dgm:t>
        <a:bodyPr/>
        <a:lstStyle/>
        <a:p>
          <a:pPr latinLnBrk="1"/>
          <a:endParaRPr lang="ko-KR" altLang="en-US"/>
        </a:p>
      </dgm:t>
    </dgm:pt>
    <dgm:pt modelId="{CF7CDC14-8E0F-4879-A842-FCF13EF3E8FA}" type="sibTrans" cxnId="{9FED2F89-39A3-462F-8E74-620697A883B7}">
      <dgm:prSet/>
      <dgm:spPr/>
      <dgm:t>
        <a:bodyPr/>
        <a:lstStyle/>
        <a:p>
          <a:pPr latinLnBrk="1"/>
          <a:endParaRPr lang="ko-KR" altLang="en-US"/>
        </a:p>
      </dgm:t>
    </dgm:pt>
    <dgm:pt modelId="{551D0103-7639-41B7-92A4-612F92F03C4E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Top</a:t>
          </a:r>
          <a:endParaRPr lang="ko-KR" altLang="en-US" dirty="0"/>
        </a:p>
      </dgm:t>
    </dgm:pt>
    <dgm:pt modelId="{A1D3C8C6-A7DF-404D-9C6D-531CCFAA331C}" type="parTrans" cxnId="{F1902A5F-9983-48A1-AF15-BAFF2E9D87DC}">
      <dgm:prSet/>
      <dgm:spPr/>
      <dgm:t>
        <a:bodyPr/>
        <a:lstStyle/>
        <a:p>
          <a:pPr latinLnBrk="1"/>
          <a:endParaRPr lang="ko-KR" altLang="en-US"/>
        </a:p>
      </dgm:t>
    </dgm:pt>
    <dgm:pt modelId="{B75DE8B0-AB8B-4E8A-A71F-695495FF6F7D}" type="sibTrans" cxnId="{F1902A5F-9983-48A1-AF15-BAFF2E9D87DC}">
      <dgm:prSet/>
      <dgm:spPr/>
      <dgm:t>
        <a:bodyPr/>
        <a:lstStyle/>
        <a:p>
          <a:pPr latinLnBrk="1"/>
          <a:endParaRPr lang="ko-KR" altLang="en-US"/>
        </a:p>
      </dgm:t>
    </dgm:pt>
    <dgm:pt modelId="{1182325E-AD43-4F3F-ABB2-B0166BFBFA57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Bottom</a:t>
          </a:r>
          <a:endParaRPr lang="ko-KR" altLang="en-US" dirty="0"/>
        </a:p>
      </dgm:t>
    </dgm:pt>
    <dgm:pt modelId="{A084AD5E-4E9D-40BF-9DB3-927D7D7DBED9}" type="parTrans" cxnId="{7A14535A-4081-454A-A86C-3D20C08A60B1}">
      <dgm:prSet/>
      <dgm:spPr/>
      <dgm:t>
        <a:bodyPr/>
        <a:lstStyle/>
        <a:p>
          <a:pPr latinLnBrk="1"/>
          <a:endParaRPr lang="ko-KR" altLang="en-US"/>
        </a:p>
      </dgm:t>
    </dgm:pt>
    <dgm:pt modelId="{33A7B9FF-B610-48E8-ACE8-BD6F47CB4D17}" type="sibTrans" cxnId="{7A14535A-4081-454A-A86C-3D20C08A60B1}">
      <dgm:prSet/>
      <dgm:spPr/>
      <dgm:t>
        <a:bodyPr/>
        <a:lstStyle/>
        <a:p>
          <a:pPr latinLnBrk="1"/>
          <a:endParaRPr lang="ko-KR" altLang="en-US"/>
        </a:p>
      </dgm:t>
    </dgm:pt>
    <dgm:pt modelId="{E2848764-5B7B-4B5C-B42B-99ADD89E34D9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en-US" altLang="ko-KR" dirty="0" err="1">
              <a:solidFill>
                <a:schemeClr val="bg1"/>
              </a:solidFill>
            </a:rPr>
            <a:t>Womens</a:t>
          </a:r>
          <a:endParaRPr lang="ko-KR" altLang="en-US" dirty="0">
            <a:solidFill>
              <a:schemeClr val="bg1"/>
            </a:solidFill>
          </a:endParaRPr>
        </a:p>
      </dgm:t>
    </dgm:pt>
    <dgm:pt modelId="{DA6134D8-E34E-4EDE-B05D-8CCC9C617C49}" type="parTrans" cxnId="{E88DE310-0105-4C32-A3D4-B4085659F339}">
      <dgm:prSet/>
      <dgm:spPr/>
      <dgm:t>
        <a:bodyPr/>
        <a:lstStyle/>
        <a:p>
          <a:pPr latinLnBrk="1"/>
          <a:endParaRPr lang="ko-KR" altLang="en-US"/>
        </a:p>
      </dgm:t>
    </dgm:pt>
    <dgm:pt modelId="{68D0B4D0-8B1C-4D7A-B424-2EC1D441E93B}" type="sibTrans" cxnId="{E88DE310-0105-4C32-A3D4-B4085659F339}">
      <dgm:prSet/>
      <dgm:spPr/>
      <dgm:t>
        <a:bodyPr/>
        <a:lstStyle/>
        <a:p>
          <a:pPr latinLnBrk="1"/>
          <a:endParaRPr lang="ko-KR" altLang="en-US"/>
        </a:p>
      </dgm:t>
    </dgm:pt>
    <dgm:pt modelId="{DFC28720-9E74-467D-AD54-23AB66C5F393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 err="1"/>
            <a:t>Onepeace</a:t>
          </a:r>
          <a:endParaRPr lang="ko-KR" altLang="en-US" dirty="0"/>
        </a:p>
      </dgm:t>
    </dgm:pt>
    <dgm:pt modelId="{ABE8C81C-1D0F-4A99-AD48-CD0A4139F253}" type="parTrans" cxnId="{FA3117F4-ACCC-4BF1-AE7C-235A32F36DCB}">
      <dgm:prSet/>
      <dgm:spPr/>
      <dgm:t>
        <a:bodyPr/>
        <a:lstStyle/>
        <a:p>
          <a:pPr latinLnBrk="1"/>
          <a:endParaRPr lang="ko-KR" altLang="en-US"/>
        </a:p>
      </dgm:t>
    </dgm:pt>
    <dgm:pt modelId="{6D492811-FEF6-4401-99CA-94D54A45B31C}" type="sibTrans" cxnId="{FA3117F4-ACCC-4BF1-AE7C-235A32F36DCB}">
      <dgm:prSet/>
      <dgm:spPr/>
      <dgm:t>
        <a:bodyPr/>
        <a:lstStyle/>
        <a:p>
          <a:pPr latinLnBrk="1"/>
          <a:endParaRPr lang="ko-KR" altLang="en-US"/>
        </a:p>
      </dgm:t>
    </dgm:pt>
    <dgm:pt modelId="{5BF7EF6E-217B-449D-8FD4-DC9ACD51A7EB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Top</a:t>
          </a:r>
          <a:endParaRPr lang="ko-KR" altLang="en-US" dirty="0"/>
        </a:p>
      </dgm:t>
    </dgm:pt>
    <dgm:pt modelId="{A408270C-A1A1-47E2-A427-4C032ED3CD1D}" type="parTrans" cxnId="{12E96D3C-0A94-4D12-8C7C-7B8BEFD3FD98}">
      <dgm:prSet/>
      <dgm:spPr/>
      <dgm:t>
        <a:bodyPr/>
        <a:lstStyle/>
        <a:p>
          <a:pPr latinLnBrk="1"/>
          <a:endParaRPr lang="ko-KR" altLang="en-US"/>
        </a:p>
      </dgm:t>
    </dgm:pt>
    <dgm:pt modelId="{6670BF59-3546-4506-94C3-EEECAC6D573F}" type="sibTrans" cxnId="{12E96D3C-0A94-4D12-8C7C-7B8BEFD3FD98}">
      <dgm:prSet/>
      <dgm:spPr/>
      <dgm:t>
        <a:bodyPr/>
        <a:lstStyle/>
        <a:p>
          <a:pPr latinLnBrk="1"/>
          <a:endParaRPr lang="ko-KR" altLang="en-US"/>
        </a:p>
      </dgm:t>
    </dgm:pt>
    <dgm:pt modelId="{AA35726E-781B-4218-A280-F793038CCA1D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en-US" b="0" i="0" dirty="0">
              <a:solidFill>
                <a:schemeClr val="bg1"/>
              </a:solidFill>
            </a:rPr>
            <a:t>Accessory</a:t>
          </a:r>
          <a:endParaRPr lang="ko-KR" altLang="en-US" dirty="0">
            <a:solidFill>
              <a:schemeClr val="bg1"/>
            </a:solidFill>
          </a:endParaRPr>
        </a:p>
      </dgm:t>
    </dgm:pt>
    <dgm:pt modelId="{3D8158AA-EF24-4F0F-92B9-56C99B2D8DB0}" type="parTrans" cxnId="{C87387F9-DAB5-49F2-87AD-A31D471872C6}">
      <dgm:prSet/>
      <dgm:spPr/>
      <dgm:t>
        <a:bodyPr/>
        <a:lstStyle/>
        <a:p>
          <a:pPr latinLnBrk="1"/>
          <a:endParaRPr lang="ko-KR" altLang="en-US"/>
        </a:p>
      </dgm:t>
    </dgm:pt>
    <dgm:pt modelId="{13153553-D033-42F3-B737-4878F7FAF047}" type="sibTrans" cxnId="{C87387F9-DAB5-49F2-87AD-A31D471872C6}">
      <dgm:prSet/>
      <dgm:spPr/>
      <dgm:t>
        <a:bodyPr/>
        <a:lstStyle/>
        <a:p>
          <a:pPr latinLnBrk="1"/>
          <a:endParaRPr lang="ko-KR" altLang="en-US"/>
        </a:p>
      </dgm:t>
    </dgm:pt>
    <dgm:pt modelId="{FAF13CBF-C215-4DF2-ABBD-6B740105EF01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b="0" i="0" dirty="0"/>
            <a:t>Necklace</a:t>
          </a:r>
          <a:endParaRPr lang="ko-KR" altLang="en-US" dirty="0"/>
        </a:p>
      </dgm:t>
    </dgm:pt>
    <dgm:pt modelId="{F6B93729-1A01-42E4-97C2-8342C43FC398}" type="parTrans" cxnId="{FD0CC341-8A70-4254-9464-5AAEF863247A}">
      <dgm:prSet/>
      <dgm:spPr/>
      <dgm:t>
        <a:bodyPr/>
        <a:lstStyle/>
        <a:p>
          <a:pPr latinLnBrk="1"/>
          <a:endParaRPr lang="ko-KR" altLang="en-US"/>
        </a:p>
      </dgm:t>
    </dgm:pt>
    <dgm:pt modelId="{BCA82836-A12A-4C23-9B16-07E7CB591DA3}" type="sibTrans" cxnId="{FD0CC341-8A70-4254-9464-5AAEF863247A}">
      <dgm:prSet/>
      <dgm:spPr/>
      <dgm:t>
        <a:bodyPr/>
        <a:lstStyle/>
        <a:p>
          <a:pPr latinLnBrk="1"/>
          <a:endParaRPr lang="ko-KR" altLang="en-US"/>
        </a:p>
      </dgm:t>
    </dgm:pt>
    <dgm:pt modelId="{68CC5EC1-DE0D-4FD1-B9A6-9A79FF3B6A6E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b="0" i="0" dirty="0"/>
            <a:t>Bracelet</a:t>
          </a:r>
          <a:endParaRPr lang="ko-KR" altLang="en-US" dirty="0"/>
        </a:p>
      </dgm:t>
    </dgm:pt>
    <dgm:pt modelId="{DD78F360-5D79-40E4-9932-BC9EA48400A5}" type="parTrans" cxnId="{FC4D28AE-F8EB-421D-831A-9939690B9F64}">
      <dgm:prSet/>
      <dgm:spPr/>
      <dgm:t>
        <a:bodyPr/>
        <a:lstStyle/>
        <a:p>
          <a:pPr latinLnBrk="1"/>
          <a:endParaRPr lang="ko-KR" altLang="en-US"/>
        </a:p>
      </dgm:t>
    </dgm:pt>
    <dgm:pt modelId="{2D7B9F7D-398B-43DA-9A60-1BD7D659D997}" type="sibTrans" cxnId="{FC4D28AE-F8EB-421D-831A-9939690B9F64}">
      <dgm:prSet/>
      <dgm:spPr/>
      <dgm:t>
        <a:bodyPr/>
        <a:lstStyle/>
        <a:p>
          <a:pPr latinLnBrk="1"/>
          <a:endParaRPr lang="ko-KR" altLang="en-US"/>
        </a:p>
      </dgm:t>
    </dgm:pt>
    <dgm:pt modelId="{B2B29342-79AC-4A29-9A01-25A34EE4E205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Ring</a:t>
          </a:r>
          <a:endParaRPr lang="ko-KR" altLang="en-US" dirty="0"/>
        </a:p>
      </dgm:t>
    </dgm:pt>
    <dgm:pt modelId="{7F4FEF7D-1D64-4690-8917-451E8232D35A}" type="parTrans" cxnId="{9CE4FC9B-8F8E-409A-8A99-E0A6DA286C42}">
      <dgm:prSet/>
      <dgm:spPr/>
      <dgm:t>
        <a:bodyPr/>
        <a:lstStyle/>
        <a:p>
          <a:pPr latinLnBrk="1"/>
          <a:endParaRPr lang="ko-KR" altLang="en-US"/>
        </a:p>
      </dgm:t>
    </dgm:pt>
    <dgm:pt modelId="{3F76D437-1B6A-41C3-92F2-A8A101298828}" type="sibTrans" cxnId="{9CE4FC9B-8F8E-409A-8A99-E0A6DA286C42}">
      <dgm:prSet/>
      <dgm:spPr/>
      <dgm:t>
        <a:bodyPr/>
        <a:lstStyle/>
        <a:p>
          <a:pPr latinLnBrk="1"/>
          <a:endParaRPr lang="ko-KR" altLang="en-US"/>
        </a:p>
      </dgm:t>
    </dgm:pt>
    <dgm:pt modelId="{0A7BFEB5-52F2-40B3-8B92-E03A679230D0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en-US" altLang="ko-KR" dirty="0">
              <a:solidFill>
                <a:schemeClr val="bg1"/>
              </a:solidFill>
            </a:rPr>
            <a:t>21 S/S LOOKBOOK</a:t>
          </a:r>
          <a:endParaRPr lang="ko-KR" altLang="en-US" dirty="0">
            <a:solidFill>
              <a:schemeClr val="bg1"/>
            </a:solidFill>
          </a:endParaRPr>
        </a:p>
      </dgm:t>
    </dgm:pt>
    <dgm:pt modelId="{D8D20EEA-F9E5-4524-BF23-31599D22853F}" type="parTrans" cxnId="{B7A91FC9-C6BE-4E58-AEAA-1FFC926ED4BA}">
      <dgm:prSet/>
      <dgm:spPr/>
      <dgm:t>
        <a:bodyPr/>
        <a:lstStyle/>
        <a:p>
          <a:pPr latinLnBrk="1"/>
          <a:endParaRPr lang="ko-KR" altLang="en-US"/>
        </a:p>
      </dgm:t>
    </dgm:pt>
    <dgm:pt modelId="{ED967AFB-44C2-4512-96E1-83556D81634F}" type="sibTrans" cxnId="{B7A91FC9-C6BE-4E58-AEAA-1FFC926ED4BA}">
      <dgm:prSet/>
      <dgm:spPr/>
      <dgm:t>
        <a:bodyPr/>
        <a:lstStyle/>
        <a:p>
          <a:pPr latinLnBrk="1"/>
          <a:endParaRPr lang="ko-KR" altLang="en-US"/>
        </a:p>
      </dgm:t>
    </dgm:pt>
    <dgm:pt modelId="{3D951AAD-DFCE-49B7-A442-5C7358EB4186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Top</a:t>
          </a:r>
          <a:endParaRPr lang="ko-KR" altLang="en-US" dirty="0"/>
        </a:p>
      </dgm:t>
    </dgm:pt>
    <dgm:pt modelId="{6A12033F-DB0F-4BA6-8338-B9E1AD0641B0}" type="parTrans" cxnId="{A32FDADB-2312-4262-AF20-B45F7A3F13D2}">
      <dgm:prSet/>
      <dgm:spPr/>
      <dgm:t>
        <a:bodyPr/>
        <a:lstStyle/>
        <a:p>
          <a:pPr latinLnBrk="1"/>
          <a:endParaRPr lang="ko-KR" altLang="en-US"/>
        </a:p>
      </dgm:t>
    </dgm:pt>
    <dgm:pt modelId="{10B11E26-E409-438C-A0C5-17B334A30836}" type="sibTrans" cxnId="{A32FDADB-2312-4262-AF20-B45F7A3F13D2}">
      <dgm:prSet/>
      <dgm:spPr/>
      <dgm:t>
        <a:bodyPr/>
        <a:lstStyle/>
        <a:p>
          <a:pPr latinLnBrk="1"/>
          <a:endParaRPr lang="ko-KR" altLang="en-US"/>
        </a:p>
      </dgm:t>
    </dgm:pt>
    <dgm:pt modelId="{D39B211E-20C6-480D-A9E4-398469EB140A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Bottom</a:t>
          </a:r>
          <a:endParaRPr lang="ko-KR" altLang="en-US" dirty="0"/>
        </a:p>
      </dgm:t>
    </dgm:pt>
    <dgm:pt modelId="{2194B6AA-49A9-44D7-8DA3-FE5C7A6EA588}" type="parTrans" cxnId="{49141380-7A5C-475A-A05A-658F95F9680B}">
      <dgm:prSet/>
      <dgm:spPr/>
      <dgm:t>
        <a:bodyPr/>
        <a:lstStyle/>
        <a:p>
          <a:pPr latinLnBrk="1"/>
          <a:endParaRPr lang="ko-KR" altLang="en-US"/>
        </a:p>
      </dgm:t>
    </dgm:pt>
    <dgm:pt modelId="{FD71E2E6-41AA-441D-9C0D-973A7655F211}" type="sibTrans" cxnId="{49141380-7A5C-475A-A05A-658F95F9680B}">
      <dgm:prSet/>
      <dgm:spPr/>
      <dgm:t>
        <a:bodyPr/>
        <a:lstStyle/>
        <a:p>
          <a:pPr latinLnBrk="1"/>
          <a:endParaRPr lang="ko-KR" altLang="en-US"/>
        </a:p>
      </dgm:t>
    </dgm:pt>
    <dgm:pt modelId="{A26FBDBB-6641-496F-B3E6-2AE8CA1B72EB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Bottom</a:t>
          </a:r>
          <a:endParaRPr lang="ko-KR" altLang="en-US" dirty="0"/>
        </a:p>
      </dgm:t>
    </dgm:pt>
    <dgm:pt modelId="{4A44279B-F093-4926-B6B3-C2367D87C356}" type="parTrans" cxnId="{A82AB531-49FB-41A3-8F3E-060AADEBD455}">
      <dgm:prSet/>
      <dgm:spPr/>
      <dgm:t>
        <a:bodyPr/>
        <a:lstStyle/>
        <a:p>
          <a:pPr latinLnBrk="1"/>
          <a:endParaRPr lang="ko-KR" altLang="en-US"/>
        </a:p>
      </dgm:t>
    </dgm:pt>
    <dgm:pt modelId="{E2C7F0F0-674D-4C0B-9A79-3C896124FB0F}" type="sibTrans" cxnId="{A82AB531-49FB-41A3-8F3E-060AADEBD455}">
      <dgm:prSet/>
      <dgm:spPr/>
      <dgm:t>
        <a:bodyPr/>
        <a:lstStyle/>
        <a:p>
          <a:pPr latinLnBrk="1"/>
          <a:endParaRPr lang="ko-KR" altLang="en-US"/>
        </a:p>
      </dgm:t>
    </dgm:pt>
    <dgm:pt modelId="{AB79507D-CB7C-4CE7-8D5D-7F5E2EDF3E82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Top</a:t>
          </a:r>
          <a:endParaRPr lang="ko-KR" altLang="en-US" dirty="0"/>
        </a:p>
      </dgm:t>
    </dgm:pt>
    <dgm:pt modelId="{29994D7B-3118-4E96-876C-3F7E69117E19}" type="parTrans" cxnId="{9DFC207D-C415-4B81-BC94-2058C2EAC0C2}">
      <dgm:prSet/>
      <dgm:spPr/>
      <dgm:t>
        <a:bodyPr/>
        <a:lstStyle/>
        <a:p>
          <a:pPr latinLnBrk="1"/>
          <a:endParaRPr lang="ko-KR" altLang="en-US"/>
        </a:p>
      </dgm:t>
    </dgm:pt>
    <dgm:pt modelId="{ABB075A7-1BFB-4805-A97A-BEBE38334063}" type="sibTrans" cxnId="{9DFC207D-C415-4B81-BC94-2058C2EAC0C2}">
      <dgm:prSet/>
      <dgm:spPr/>
      <dgm:t>
        <a:bodyPr/>
        <a:lstStyle/>
        <a:p>
          <a:pPr latinLnBrk="1"/>
          <a:endParaRPr lang="ko-KR" altLang="en-US"/>
        </a:p>
      </dgm:t>
    </dgm:pt>
    <dgm:pt modelId="{594B2821-B5BA-494B-B2D8-57621BA5CE92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Bottom</a:t>
          </a:r>
          <a:endParaRPr lang="ko-KR" altLang="en-US" dirty="0"/>
        </a:p>
      </dgm:t>
    </dgm:pt>
    <dgm:pt modelId="{22E7FB86-A3AF-48AC-9845-7AF6712CAECA}" type="parTrans" cxnId="{BB467F8E-E2A9-4174-A7DF-83150F28489B}">
      <dgm:prSet/>
      <dgm:spPr/>
      <dgm:t>
        <a:bodyPr/>
        <a:lstStyle/>
        <a:p>
          <a:pPr latinLnBrk="1"/>
          <a:endParaRPr lang="ko-KR" altLang="en-US"/>
        </a:p>
      </dgm:t>
    </dgm:pt>
    <dgm:pt modelId="{EDA45A6F-8B96-458B-931A-80865BB42D0C}" type="sibTrans" cxnId="{BB467F8E-E2A9-4174-A7DF-83150F28489B}">
      <dgm:prSet/>
      <dgm:spPr/>
      <dgm:t>
        <a:bodyPr/>
        <a:lstStyle/>
        <a:p>
          <a:pPr latinLnBrk="1"/>
          <a:endParaRPr lang="ko-KR" altLang="en-US"/>
        </a:p>
      </dgm:t>
    </dgm:pt>
    <dgm:pt modelId="{965AB1AE-1113-4C25-8483-22F7F32C2874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Hair</a:t>
          </a:r>
          <a:endParaRPr lang="ko-KR" altLang="en-US" dirty="0"/>
        </a:p>
      </dgm:t>
    </dgm:pt>
    <dgm:pt modelId="{B9938B51-7318-4A2A-AB1D-A7E85742F951}" type="parTrans" cxnId="{C0AE349C-A9B8-4C74-9D80-357FCCD3000B}">
      <dgm:prSet/>
      <dgm:spPr/>
      <dgm:t>
        <a:bodyPr/>
        <a:lstStyle/>
        <a:p>
          <a:pPr latinLnBrk="1"/>
          <a:endParaRPr lang="ko-KR" altLang="en-US"/>
        </a:p>
      </dgm:t>
    </dgm:pt>
    <dgm:pt modelId="{3BA67559-2047-49E1-B2DD-5FFD50CB7EDE}" type="sibTrans" cxnId="{C0AE349C-A9B8-4C74-9D80-357FCCD3000B}">
      <dgm:prSet/>
      <dgm:spPr/>
      <dgm:t>
        <a:bodyPr/>
        <a:lstStyle/>
        <a:p>
          <a:pPr latinLnBrk="1"/>
          <a:endParaRPr lang="ko-KR" altLang="en-US"/>
        </a:p>
      </dgm:t>
    </dgm:pt>
    <dgm:pt modelId="{75EAD4A8-EC06-4EBB-839E-7CB2AF914535}" type="pres">
      <dgm:prSet presAssocID="{EE70CE5A-C098-4383-AB25-83966CBA281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E07A4EC-4748-464F-BE17-F471B4FEB500}" type="pres">
      <dgm:prSet presAssocID="{1AE9C897-D8C2-450B-A90F-766E9FB7CB8E}" presName="root" presStyleCnt="0"/>
      <dgm:spPr/>
    </dgm:pt>
    <dgm:pt modelId="{DC47F6D1-97D4-4033-91FD-5EF5F0065C82}" type="pres">
      <dgm:prSet presAssocID="{1AE9C897-D8C2-450B-A90F-766E9FB7CB8E}" presName="rootComposite" presStyleCnt="0"/>
      <dgm:spPr/>
    </dgm:pt>
    <dgm:pt modelId="{C4F22401-3268-4DC9-9C42-1062F682C5BA}" type="pres">
      <dgm:prSet presAssocID="{1AE9C897-D8C2-450B-A90F-766E9FB7CB8E}" presName="rootText" presStyleLbl="node1" presStyleIdx="0" presStyleCnt="6" custLinFactNeighborX="3493"/>
      <dgm:spPr/>
    </dgm:pt>
    <dgm:pt modelId="{B98EE69D-A979-4111-84B5-E7D33E55F373}" type="pres">
      <dgm:prSet presAssocID="{1AE9C897-D8C2-450B-A90F-766E9FB7CB8E}" presName="rootConnector" presStyleLbl="node1" presStyleIdx="0" presStyleCnt="6"/>
      <dgm:spPr/>
    </dgm:pt>
    <dgm:pt modelId="{F1601B78-8EF3-450F-8824-25AB0353242B}" type="pres">
      <dgm:prSet presAssocID="{1AE9C897-D8C2-450B-A90F-766E9FB7CB8E}" presName="childShape" presStyleCnt="0"/>
      <dgm:spPr/>
    </dgm:pt>
    <dgm:pt modelId="{FF51E749-E4DD-4E22-A9C6-EF681676F834}" type="pres">
      <dgm:prSet presAssocID="{42F96111-BCE2-4C67-B5FF-318750EF162B}" presName="Name13" presStyleLbl="parChTrans1D2" presStyleIdx="0" presStyleCnt="17"/>
      <dgm:spPr/>
    </dgm:pt>
    <dgm:pt modelId="{19DCF838-CDB2-4EEA-A2A0-CDA245764698}" type="pres">
      <dgm:prSet presAssocID="{1BDBD701-2A88-41EE-B2D2-E95F9294668E}" presName="childText" presStyleLbl="bgAcc1" presStyleIdx="0" presStyleCnt="17" custLinFactNeighborX="-1942">
        <dgm:presLayoutVars>
          <dgm:bulletEnabled val="1"/>
        </dgm:presLayoutVars>
      </dgm:prSet>
      <dgm:spPr/>
    </dgm:pt>
    <dgm:pt modelId="{675C327B-9E7D-4E8B-9A25-F4FCB108D5B4}" type="pres">
      <dgm:prSet presAssocID="{A1D3C8C6-A7DF-404D-9C6D-531CCFAA331C}" presName="Name13" presStyleLbl="parChTrans1D2" presStyleIdx="1" presStyleCnt="17"/>
      <dgm:spPr/>
    </dgm:pt>
    <dgm:pt modelId="{458DCB07-D681-4D9D-B67F-DF4E887B0AC3}" type="pres">
      <dgm:prSet presAssocID="{551D0103-7639-41B7-92A4-612F92F03C4E}" presName="childText" presStyleLbl="bgAcc1" presStyleIdx="1" presStyleCnt="17" custLinFactNeighborX="-1248">
        <dgm:presLayoutVars>
          <dgm:bulletEnabled val="1"/>
        </dgm:presLayoutVars>
      </dgm:prSet>
      <dgm:spPr/>
    </dgm:pt>
    <dgm:pt modelId="{0E1ABA8D-E461-4A61-826A-CB7C6DF6EF82}" type="pres">
      <dgm:prSet presAssocID="{A084AD5E-4E9D-40BF-9DB3-927D7D7DBED9}" presName="Name13" presStyleLbl="parChTrans1D2" presStyleIdx="2" presStyleCnt="17"/>
      <dgm:spPr/>
    </dgm:pt>
    <dgm:pt modelId="{B9F9E166-CD5C-4F35-98ED-35F74FBD3185}" type="pres">
      <dgm:prSet presAssocID="{1182325E-AD43-4F3F-ABB2-B0166BFBFA57}" presName="childText" presStyleLbl="bgAcc1" presStyleIdx="2" presStyleCnt="17" custLinFactNeighborX="0">
        <dgm:presLayoutVars>
          <dgm:bulletEnabled val="1"/>
        </dgm:presLayoutVars>
      </dgm:prSet>
      <dgm:spPr/>
    </dgm:pt>
    <dgm:pt modelId="{285993A8-AAFA-4762-8DA8-4AF83A13DCE1}" type="pres">
      <dgm:prSet presAssocID="{5B40D15C-B461-484C-BE82-482F9C9FB6E3}" presName="root" presStyleCnt="0"/>
      <dgm:spPr/>
    </dgm:pt>
    <dgm:pt modelId="{9B766B13-B44F-4E1A-BCC8-88011179C980}" type="pres">
      <dgm:prSet presAssocID="{5B40D15C-B461-484C-BE82-482F9C9FB6E3}" presName="rootComposite" presStyleCnt="0"/>
      <dgm:spPr/>
    </dgm:pt>
    <dgm:pt modelId="{9CB61098-DF4E-453D-BD0B-3FA50611F06E}" type="pres">
      <dgm:prSet presAssocID="{5B40D15C-B461-484C-BE82-482F9C9FB6E3}" presName="rootText" presStyleLbl="node1" presStyleIdx="1" presStyleCnt="6" custLinFactNeighborX="2938"/>
      <dgm:spPr/>
    </dgm:pt>
    <dgm:pt modelId="{CF26EF69-1A7A-4137-88AA-9FEB4C69DB98}" type="pres">
      <dgm:prSet presAssocID="{5B40D15C-B461-484C-BE82-482F9C9FB6E3}" presName="rootConnector" presStyleLbl="node1" presStyleIdx="1" presStyleCnt="6"/>
      <dgm:spPr/>
    </dgm:pt>
    <dgm:pt modelId="{02D8FB96-829C-4784-9081-CAFEAFE7B964}" type="pres">
      <dgm:prSet presAssocID="{5B40D15C-B461-484C-BE82-482F9C9FB6E3}" presName="childShape" presStyleCnt="0"/>
      <dgm:spPr/>
    </dgm:pt>
    <dgm:pt modelId="{3BDEF237-3A9B-4C28-BADF-207B0C3F5A3D}" type="pres">
      <dgm:prSet presAssocID="{51DEC0DE-8625-4AEA-8CB7-3C34D7D35EAB}" presName="Name13" presStyleLbl="parChTrans1D2" presStyleIdx="3" presStyleCnt="17"/>
      <dgm:spPr/>
    </dgm:pt>
    <dgm:pt modelId="{9D083C7D-C958-4E34-B067-AE28F9B62564}" type="pres">
      <dgm:prSet presAssocID="{B3CEFD3B-E09D-49F1-946B-93AA6488639E}" presName="childText" presStyleLbl="bgAcc1" presStyleIdx="3" presStyleCnt="17" custLinFactNeighborX="694">
        <dgm:presLayoutVars>
          <dgm:bulletEnabled val="1"/>
        </dgm:presLayoutVars>
      </dgm:prSet>
      <dgm:spPr/>
    </dgm:pt>
    <dgm:pt modelId="{59E1A28A-70E9-4249-955A-EDC21EF6E813}" type="pres">
      <dgm:prSet presAssocID="{6A12033F-DB0F-4BA6-8338-B9E1AD0641B0}" presName="Name13" presStyleLbl="parChTrans1D2" presStyleIdx="4" presStyleCnt="17"/>
      <dgm:spPr/>
    </dgm:pt>
    <dgm:pt modelId="{78EC8F4E-53EB-4D4C-BD91-71B181CC7F1F}" type="pres">
      <dgm:prSet presAssocID="{3D951AAD-DFCE-49B7-A442-5C7358EB4186}" presName="childText" presStyleLbl="bgAcc1" presStyleIdx="4" presStyleCnt="17" custLinFactNeighborX="-1248">
        <dgm:presLayoutVars>
          <dgm:bulletEnabled val="1"/>
        </dgm:presLayoutVars>
      </dgm:prSet>
      <dgm:spPr/>
    </dgm:pt>
    <dgm:pt modelId="{4111CDC8-96F0-480D-A019-A1DDA3B1FE6D}" type="pres">
      <dgm:prSet presAssocID="{2194B6AA-49A9-44D7-8DA3-FE5C7A6EA588}" presName="Name13" presStyleLbl="parChTrans1D2" presStyleIdx="5" presStyleCnt="17"/>
      <dgm:spPr/>
    </dgm:pt>
    <dgm:pt modelId="{3C255386-9AA9-4E4F-B4D0-B2C446078269}" type="pres">
      <dgm:prSet presAssocID="{D39B211E-20C6-480D-A9E4-398469EB140A}" presName="childText" presStyleLbl="bgAcc1" presStyleIdx="5" presStyleCnt="17" custLinFactNeighborX="0">
        <dgm:presLayoutVars>
          <dgm:bulletEnabled val="1"/>
        </dgm:presLayoutVars>
      </dgm:prSet>
      <dgm:spPr/>
    </dgm:pt>
    <dgm:pt modelId="{3CA372CE-4766-448E-823E-E271299FC564}" type="pres">
      <dgm:prSet presAssocID="{E2848764-5B7B-4B5C-B42B-99ADD89E34D9}" presName="root" presStyleCnt="0"/>
      <dgm:spPr/>
    </dgm:pt>
    <dgm:pt modelId="{1B8F2BA9-7F07-4D5C-BCA9-33CB7D0B76D6}" type="pres">
      <dgm:prSet presAssocID="{E2848764-5B7B-4B5C-B42B-99ADD89E34D9}" presName="rootComposite" presStyleCnt="0"/>
      <dgm:spPr/>
    </dgm:pt>
    <dgm:pt modelId="{549E87EA-9EAD-4C25-90FA-753B0927CC26}" type="pres">
      <dgm:prSet presAssocID="{E2848764-5B7B-4B5C-B42B-99ADD89E34D9}" presName="rootText" presStyleLbl="node1" presStyleIdx="2" presStyleCnt="6" custLinFactNeighborX="3493"/>
      <dgm:spPr/>
    </dgm:pt>
    <dgm:pt modelId="{27CD49BD-6F02-4506-BD8D-825382204A2A}" type="pres">
      <dgm:prSet presAssocID="{E2848764-5B7B-4B5C-B42B-99ADD89E34D9}" presName="rootConnector" presStyleLbl="node1" presStyleIdx="2" presStyleCnt="6"/>
      <dgm:spPr/>
    </dgm:pt>
    <dgm:pt modelId="{834EE650-D6DD-4878-BF83-BD8A15751DA6}" type="pres">
      <dgm:prSet presAssocID="{E2848764-5B7B-4B5C-B42B-99ADD89E34D9}" presName="childShape" presStyleCnt="0"/>
      <dgm:spPr/>
    </dgm:pt>
    <dgm:pt modelId="{4844581A-FBBB-497C-B539-6D7F19228E13}" type="pres">
      <dgm:prSet presAssocID="{27286510-3490-4271-B3BA-802B598C9C06}" presName="Name13" presStyleLbl="parChTrans1D2" presStyleIdx="6" presStyleCnt="17"/>
      <dgm:spPr/>
    </dgm:pt>
    <dgm:pt modelId="{DD1DD740-D773-42CA-8B08-C500D63A1752}" type="pres">
      <dgm:prSet presAssocID="{2217CD76-AE87-4055-BF36-77CF9B5E5BBF}" presName="childText" presStyleLbl="bgAcc1" presStyleIdx="6" presStyleCnt="17" custLinFactNeighborX="694">
        <dgm:presLayoutVars>
          <dgm:bulletEnabled val="1"/>
        </dgm:presLayoutVars>
      </dgm:prSet>
      <dgm:spPr/>
    </dgm:pt>
    <dgm:pt modelId="{5836CE0A-9A59-4611-A51B-9E0F8E009572}" type="pres">
      <dgm:prSet presAssocID="{ABE8C81C-1D0F-4A99-AD48-CD0A4139F253}" presName="Name13" presStyleLbl="parChTrans1D2" presStyleIdx="7" presStyleCnt="17"/>
      <dgm:spPr/>
    </dgm:pt>
    <dgm:pt modelId="{B3959440-4549-4006-A7EE-76D646D87CED}" type="pres">
      <dgm:prSet presAssocID="{DFC28720-9E74-467D-AD54-23AB66C5F393}" presName="childText" presStyleLbl="bgAcc1" presStyleIdx="7" presStyleCnt="17" custLinFactNeighborX="694">
        <dgm:presLayoutVars>
          <dgm:bulletEnabled val="1"/>
        </dgm:presLayoutVars>
      </dgm:prSet>
      <dgm:spPr/>
    </dgm:pt>
    <dgm:pt modelId="{821B47D8-EA7D-470D-BE5D-C8DE29210414}" type="pres">
      <dgm:prSet presAssocID="{A408270C-A1A1-47E2-A427-4C032ED3CD1D}" presName="Name13" presStyleLbl="parChTrans1D2" presStyleIdx="8" presStyleCnt="17"/>
      <dgm:spPr/>
    </dgm:pt>
    <dgm:pt modelId="{12802B68-FED1-43AA-9E00-032DB7D9AC1A}" type="pres">
      <dgm:prSet presAssocID="{5BF7EF6E-217B-449D-8FD4-DC9ACD51A7EB}" presName="childText" presStyleLbl="bgAcc1" presStyleIdx="8" presStyleCnt="17" custLinFactNeighborX="694">
        <dgm:presLayoutVars>
          <dgm:bulletEnabled val="1"/>
        </dgm:presLayoutVars>
      </dgm:prSet>
      <dgm:spPr/>
    </dgm:pt>
    <dgm:pt modelId="{87544DD2-733A-4304-82BE-731DDA4FD3CE}" type="pres">
      <dgm:prSet presAssocID="{4A44279B-F093-4926-B6B3-C2367D87C356}" presName="Name13" presStyleLbl="parChTrans1D2" presStyleIdx="9" presStyleCnt="17"/>
      <dgm:spPr/>
    </dgm:pt>
    <dgm:pt modelId="{89E93FBD-6E58-4172-BC26-AFB50DEF8660}" type="pres">
      <dgm:prSet presAssocID="{A26FBDBB-6641-496F-B3E6-2AE8CA1B72EB}" presName="childText" presStyleLbl="bgAcc1" presStyleIdx="9" presStyleCnt="17" custLinFactNeighborX="0">
        <dgm:presLayoutVars>
          <dgm:bulletEnabled val="1"/>
        </dgm:presLayoutVars>
      </dgm:prSet>
      <dgm:spPr/>
    </dgm:pt>
    <dgm:pt modelId="{15A09413-38C0-4960-A363-E3A0A130CE88}" type="pres">
      <dgm:prSet presAssocID="{EC296EEA-D328-4974-81B6-9ECCCF84568C}" presName="root" presStyleCnt="0"/>
      <dgm:spPr/>
    </dgm:pt>
    <dgm:pt modelId="{912B65C0-E420-4BEF-B8ED-3434DAECB2BC}" type="pres">
      <dgm:prSet presAssocID="{EC296EEA-D328-4974-81B6-9ECCCF84568C}" presName="rootComposite" presStyleCnt="0"/>
      <dgm:spPr/>
    </dgm:pt>
    <dgm:pt modelId="{B1C71899-E03D-4040-B7A4-2C3DF0D02D1C}" type="pres">
      <dgm:prSet presAssocID="{EC296EEA-D328-4974-81B6-9ECCCF84568C}" presName="rootText" presStyleLbl="node1" presStyleIdx="3" presStyleCnt="6"/>
      <dgm:spPr/>
    </dgm:pt>
    <dgm:pt modelId="{3143ED93-93FB-439D-A958-2C6615C0BA8F}" type="pres">
      <dgm:prSet presAssocID="{EC296EEA-D328-4974-81B6-9ECCCF84568C}" presName="rootConnector" presStyleLbl="node1" presStyleIdx="3" presStyleCnt="6"/>
      <dgm:spPr/>
    </dgm:pt>
    <dgm:pt modelId="{04A8E025-F119-4635-B6D5-37B37A812243}" type="pres">
      <dgm:prSet presAssocID="{EC296EEA-D328-4974-81B6-9ECCCF84568C}" presName="childShape" presStyleCnt="0"/>
      <dgm:spPr/>
    </dgm:pt>
    <dgm:pt modelId="{782D1C1A-E2E4-4900-B4D7-680036E9B5B1}" type="pres">
      <dgm:prSet presAssocID="{231CECCA-5820-4CDB-82E4-7E3C9BEE2DB5}" presName="Name13" presStyleLbl="parChTrans1D2" presStyleIdx="10" presStyleCnt="17"/>
      <dgm:spPr/>
    </dgm:pt>
    <dgm:pt modelId="{70F3DFAD-EAD1-468C-9A47-1563536BA1DF}" type="pres">
      <dgm:prSet presAssocID="{E6CD3D21-FC3F-44F7-825F-206D1B10F794}" presName="childText" presStyleLbl="bgAcc1" presStyleIdx="10" presStyleCnt="17" custLinFactNeighborX="694" custLinFactNeighborY="6702">
        <dgm:presLayoutVars>
          <dgm:bulletEnabled val="1"/>
        </dgm:presLayoutVars>
      </dgm:prSet>
      <dgm:spPr/>
    </dgm:pt>
    <dgm:pt modelId="{DA84CE7B-4456-49FB-8AF0-AF41FBC3A6A8}" type="pres">
      <dgm:prSet presAssocID="{29994D7B-3118-4E96-876C-3F7E69117E19}" presName="Name13" presStyleLbl="parChTrans1D2" presStyleIdx="11" presStyleCnt="17"/>
      <dgm:spPr/>
    </dgm:pt>
    <dgm:pt modelId="{CEBFAAAD-59E7-4B61-B7F9-FA3B523D6981}" type="pres">
      <dgm:prSet presAssocID="{AB79507D-CB7C-4CE7-8D5D-7F5E2EDF3E82}" presName="childText" presStyleLbl="bgAcc1" presStyleIdx="11" presStyleCnt="17" custLinFactNeighborX="-1248">
        <dgm:presLayoutVars>
          <dgm:bulletEnabled val="1"/>
        </dgm:presLayoutVars>
      </dgm:prSet>
      <dgm:spPr/>
    </dgm:pt>
    <dgm:pt modelId="{F3881A3E-42DD-4AF9-9075-1AB82694E88D}" type="pres">
      <dgm:prSet presAssocID="{22E7FB86-A3AF-48AC-9845-7AF6712CAECA}" presName="Name13" presStyleLbl="parChTrans1D2" presStyleIdx="12" presStyleCnt="17"/>
      <dgm:spPr/>
    </dgm:pt>
    <dgm:pt modelId="{05A832FF-1E92-4082-BF92-408BD4A37C9A}" type="pres">
      <dgm:prSet presAssocID="{594B2821-B5BA-494B-B2D8-57621BA5CE92}" presName="childText" presStyleLbl="bgAcc1" presStyleIdx="12" presStyleCnt="17" custLinFactNeighborX="0">
        <dgm:presLayoutVars>
          <dgm:bulletEnabled val="1"/>
        </dgm:presLayoutVars>
      </dgm:prSet>
      <dgm:spPr/>
    </dgm:pt>
    <dgm:pt modelId="{B293F9DC-3BB9-4C11-91E2-5784052F5E28}" type="pres">
      <dgm:prSet presAssocID="{AA35726E-781B-4218-A280-F793038CCA1D}" presName="root" presStyleCnt="0"/>
      <dgm:spPr/>
    </dgm:pt>
    <dgm:pt modelId="{43DE7896-3D21-4874-855B-11828DA012A4}" type="pres">
      <dgm:prSet presAssocID="{AA35726E-781B-4218-A280-F793038CCA1D}" presName="rootComposite" presStyleCnt="0"/>
      <dgm:spPr/>
    </dgm:pt>
    <dgm:pt modelId="{D6E4B200-48D8-4122-9AE7-9CEC8B505044}" type="pres">
      <dgm:prSet presAssocID="{AA35726E-781B-4218-A280-F793038CCA1D}" presName="rootText" presStyleLbl="node1" presStyleIdx="4" presStyleCnt="6"/>
      <dgm:spPr/>
    </dgm:pt>
    <dgm:pt modelId="{72214DAD-E193-477F-87F2-99A77FB7794F}" type="pres">
      <dgm:prSet presAssocID="{AA35726E-781B-4218-A280-F793038CCA1D}" presName="rootConnector" presStyleLbl="node1" presStyleIdx="4" presStyleCnt="6"/>
      <dgm:spPr/>
    </dgm:pt>
    <dgm:pt modelId="{01A19A22-0F4C-4A39-85C0-C7B90F72C16A}" type="pres">
      <dgm:prSet presAssocID="{AA35726E-781B-4218-A280-F793038CCA1D}" presName="childShape" presStyleCnt="0"/>
      <dgm:spPr/>
    </dgm:pt>
    <dgm:pt modelId="{3965296B-8E8E-4E37-962B-3A4B404976D0}" type="pres">
      <dgm:prSet presAssocID="{B9938B51-7318-4A2A-AB1D-A7E85742F951}" presName="Name13" presStyleLbl="parChTrans1D2" presStyleIdx="13" presStyleCnt="17"/>
      <dgm:spPr/>
    </dgm:pt>
    <dgm:pt modelId="{3AE6D010-E3E8-4C4D-ACCE-FE6C6B77F788}" type="pres">
      <dgm:prSet presAssocID="{965AB1AE-1113-4C25-8483-22F7F32C2874}" presName="childText" presStyleLbl="bgAcc1" presStyleIdx="13" presStyleCnt="17">
        <dgm:presLayoutVars>
          <dgm:bulletEnabled val="1"/>
        </dgm:presLayoutVars>
      </dgm:prSet>
      <dgm:spPr/>
    </dgm:pt>
    <dgm:pt modelId="{23239D4C-43A4-4FF9-9BF0-F83946D5DBD5}" type="pres">
      <dgm:prSet presAssocID="{F6B93729-1A01-42E4-97C2-8342C43FC398}" presName="Name13" presStyleLbl="parChTrans1D2" presStyleIdx="14" presStyleCnt="17"/>
      <dgm:spPr/>
    </dgm:pt>
    <dgm:pt modelId="{FE09BB6E-B854-4A0D-A392-5B09ABEC91E2}" type="pres">
      <dgm:prSet presAssocID="{FAF13CBF-C215-4DF2-ABBD-6B740105EF01}" presName="childText" presStyleLbl="bgAcc1" presStyleIdx="14" presStyleCnt="17" custLinFactNeighborX="694" custLinFactNeighborY="6702">
        <dgm:presLayoutVars>
          <dgm:bulletEnabled val="1"/>
        </dgm:presLayoutVars>
      </dgm:prSet>
      <dgm:spPr/>
    </dgm:pt>
    <dgm:pt modelId="{2772157E-D2F7-4E68-A90F-6787F5072954}" type="pres">
      <dgm:prSet presAssocID="{DD78F360-5D79-40E4-9932-BC9EA48400A5}" presName="Name13" presStyleLbl="parChTrans1D2" presStyleIdx="15" presStyleCnt="17"/>
      <dgm:spPr/>
    </dgm:pt>
    <dgm:pt modelId="{F2366E4B-B1A7-4111-AFE1-39BECAEE5292}" type="pres">
      <dgm:prSet presAssocID="{68CC5EC1-DE0D-4FD1-B9A6-9A79FF3B6A6E}" presName="childText" presStyleLbl="bgAcc1" presStyleIdx="15" presStyleCnt="17" custLinFactNeighborX="694" custLinFactNeighborY="6702">
        <dgm:presLayoutVars>
          <dgm:bulletEnabled val="1"/>
        </dgm:presLayoutVars>
      </dgm:prSet>
      <dgm:spPr/>
    </dgm:pt>
    <dgm:pt modelId="{973C7177-2023-4208-8034-504FB008C77E}" type="pres">
      <dgm:prSet presAssocID="{7F4FEF7D-1D64-4690-8917-451E8232D35A}" presName="Name13" presStyleLbl="parChTrans1D2" presStyleIdx="16" presStyleCnt="17"/>
      <dgm:spPr/>
    </dgm:pt>
    <dgm:pt modelId="{EFCE2B34-FC63-4B90-B882-8262D6AB1903}" type="pres">
      <dgm:prSet presAssocID="{B2B29342-79AC-4A29-9A01-25A34EE4E205}" presName="childText" presStyleLbl="bgAcc1" presStyleIdx="16" presStyleCnt="17" custLinFactNeighborX="694" custLinFactNeighborY="6702">
        <dgm:presLayoutVars>
          <dgm:bulletEnabled val="1"/>
        </dgm:presLayoutVars>
      </dgm:prSet>
      <dgm:spPr/>
    </dgm:pt>
    <dgm:pt modelId="{1306C356-B001-4CCE-91C3-ADA63C7E802F}" type="pres">
      <dgm:prSet presAssocID="{0A7BFEB5-52F2-40B3-8B92-E03A679230D0}" presName="root" presStyleCnt="0"/>
      <dgm:spPr/>
    </dgm:pt>
    <dgm:pt modelId="{6BF365FB-5C90-4774-8078-EE6B5367E96F}" type="pres">
      <dgm:prSet presAssocID="{0A7BFEB5-52F2-40B3-8B92-E03A679230D0}" presName="rootComposite" presStyleCnt="0"/>
      <dgm:spPr/>
    </dgm:pt>
    <dgm:pt modelId="{4819AC92-7D3D-435A-BE2A-D2A640B8D6DD}" type="pres">
      <dgm:prSet presAssocID="{0A7BFEB5-52F2-40B3-8B92-E03A679230D0}" presName="rootText" presStyleLbl="node1" presStyleIdx="5" presStyleCnt="6"/>
      <dgm:spPr/>
    </dgm:pt>
    <dgm:pt modelId="{DAD41C99-C05F-4C24-B1D9-64249BEE2BA4}" type="pres">
      <dgm:prSet presAssocID="{0A7BFEB5-52F2-40B3-8B92-E03A679230D0}" presName="rootConnector" presStyleLbl="node1" presStyleIdx="5" presStyleCnt="6"/>
      <dgm:spPr/>
    </dgm:pt>
    <dgm:pt modelId="{1B492BFA-1EA0-4553-833E-52FAFE62EDDC}" type="pres">
      <dgm:prSet presAssocID="{0A7BFEB5-52F2-40B3-8B92-E03A679230D0}" presName="childShape" presStyleCnt="0"/>
      <dgm:spPr/>
    </dgm:pt>
  </dgm:ptLst>
  <dgm:cxnLst>
    <dgm:cxn modelId="{7A173300-5B2E-45BA-901A-8037B7116A1E}" type="presOf" srcId="{42F96111-BCE2-4C67-B5FF-318750EF162B}" destId="{FF51E749-E4DD-4E22-A9C6-EF681676F834}" srcOrd="0" destOrd="0" presId="urn:microsoft.com/office/officeart/2005/8/layout/hierarchy3"/>
    <dgm:cxn modelId="{573EEA01-18F7-404C-8BE2-9FFC125635ED}" type="presOf" srcId="{D39B211E-20C6-480D-A9E4-398469EB140A}" destId="{3C255386-9AA9-4E4F-B4D0-B2C446078269}" srcOrd="0" destOrd="0" presId="urn:microsoft.com/office/officeart/2005/8/layout/hierarchy3"/>
    <dgm:cxn modelId="{D8B4EB01-A72E-405D-BFC8-23E9628F2CEB}" type="presOf" srcId="{5B40D15C-B461-484C-BE82-482F9C9FB6E3}" destId="{CF26EF69-1A7A-4137-88AA-9FEB4C69DB98}" srcOrd="1" destOrd="0" presId="urn:microsoft.com/office/officeart/2005/8/layout/hierarchy3"/>
    <dgm:cxn modelId="{9AF66A0A-6A0C-4F8F-B7D6-4CC1711DE1F1}" type="presOf" srcId="{AB79507D-CB7C-4CE7-8D5D-7F5E2EDF3E82}" destId="{CEBFAAAD-59E7-4B61-B7F9-FA3B523D6981}" srcOrd="0" destOrd="0" presId="urn:microsoft.com/office/officeart/2005/8/layout/hierarchy3"/>
    <dgm:cxn modelId="{A57A6E0C-22BA-401F-8A09-AD0055206FDC}" srcId="{EE70CE5A-C098-4383-AB25-83966CBA281C}" destId="{EC296EEA-D328-4974-81B6-9ECCCF84568C}" srcOrd="3" destOrd="0" parTransId="{D9E250A6-A035-4CF2-ABA1-A2F7C3A2016D}" sibTransId="{F090C6AB-9A52-444C-93ED-53E6C5C555D0}"/>
    <dgm:cxn modelId="{EDD97C0C-2DA0-4925-8409-C0655A29A2F3}" type="presOf" srcId="{E6CD3D21-FC3F-44F7-825F-206D1B10F794}" destId="{70F3DFAD-EAD1-468C-9A47-1563536BA1DF}" srcOrd="0" destOrd="0" presId="urn:microsoft.com/office/officeart/2005/8/layout/hierarchy3"/>
    <dgm:cxn modelId="{53B1500D-D981-40B2-AF0F-49A15ED2E0A9}" type="presOf" srcId="{2217CD76-AE87-4055-BF36-77CF9B5E5BBF}" destId="{DD1DD740-D773-42CA-8B08-C500D63A1752}" srcOrd="0" destOrd="0" presId="urn:microsoft.com/office/officeart/2005/8/layout/hierarchy3"/>
    <dgm:cxn modelId="{E88DE310-0105-4C32-A3D4-B4085659F339}" srcId="{EE70CE5A-C098-4383-AB25-83966CBA281C}" destId="{E2848764-5B7B-4B5C-B42B-99ADD89E34D9}" srcOrd="2" destOrd="0" parTransId="{DA6134D8-E34E-4EDE-B05D-8CCC9C617C49}" sibTransId="{68D0B4D0-8B1C-4D7A-B424-2EC1D441E93B}"/>
    <dgm:cxn modelId="{E2A69715-D146-4B35-BB6A-E85840425B8E}" type="presOf" srcId="{965AB1AE-1113-4C25-8483-22F7F32C2874}" destId="{3AE6D010-E3E8-4C4D-ACCE-FE6C6B77F788}" srcOrd="0" destOrd="0" presId="urn:microsoft.com/office/officeart/2005/8/layout/hierarchy3"/>
    <dgm:cxn modelId="{CC5AD421-98DA-48F3-875B-74F0B032F831}" type="presOf" srcId="{4A44279B-F093-4926-B6B3-C2367D87C356}" destId="{87544DD2-733A-4304-82BE-731DDA4FD3CE}" srcOrd="0" destOrd="0" presId="urn:microsoft.com/office/officeart/2005/8/layout/hierarchy3"/>
    <dgm:cxn modelId="{9E0F3122-7D60-438E-9C39-35F7CEADF370}" type="presOf" srcId="{5BF7EF6E-217B-449D-8FD4-DC9ACD51A7EB}" destId="{12802B68-FED1-43AA-9E00-032DB7D9AC1A}" srcOrd="0" destOrd="0" presId="urn:microsoft.com/office/officeart/2005/8/layout/hierarchy3"/>
    <dgm:cxn modelId="{2A1BDB22-0787-4363-B093-D23C0FB742A4}" srcId="{EC296EEA-D328-4974-81B6-9ECCCF84568C}" destId="{E6CD3D21-FC3F-44F7-825F-206D1B10F794}" srcOrd="0" destOrd="0" parTransId="{231CECCA-5820-4CDB-82E4-7E3C9BEE2DB5}" sibTransId="{3D2B0740-1441-4AD6-BB19-DDDA48A612A0}"/>
    <dgm:cxn modelId="{A82AB531-49FB-41A3-8F3E-060AADEBD455}" srcId="{E2848764-5B7B-4B5C-B42B-99ADD89E34D9}" destId="{A26FBDBB-6641-496F-B3E6-2AE8CA1B72EB}" srcOrd="3" destOrd="0" parTransId="{4A44279B-F093-4926-B6B3-C2367D87C356}" sibTransId="{E2C7F0F0-674D-4C0B-9A79-3C896124FB0F}"/>
    <dgm:cxn modelId="{067CF733-BB39-4973-A230-4B3AAFBB8CC9}" type="presOf" srcId="{29994D7B-3118-4E96-876C-3F7E69117E19}" destId="{DA84CE7B-4456-49FB-8AF0-AF41FBC3A6A8}" srcOrd="0" destOrd="0" presId="urn:microsoft.com/office/officeart/2005/8/layout/hierarchy3"/>
    <dgm:cxn modelId="{12E96D3C-0A94-4D12-8C7C-7B8BEFD3FD98}" srcId="{E2848764-5B7B-4B5C-B42B-99ADD89E34D9}" destId="{5BF7EF6E-217B-449D-8FD4-DC9ACD51A7EB}" srcOrd="2" destOrd="0" parTransId="{A408270C-A1A1-47E2-A427-4C032ED3CD1D}" sibTransId="{6670BF59-3546-4506-94C3-EEECAC6D573F}"/>
    <dgm:cxn modelId="{A9EC2D5B-A87D-4C77-810A-23EFE6D44C7C}" type="presOf" srcId="{22E7FB86-A3AF-48AC-9845-7AF6712CAECA}" destId="{F3881A3E-42DD-4AF9-9075-1AB82694E88D}" srcOrd="0" destOrd="0" presId="urn:microsoft.com/office/officeart/2005/8/layout/hierarchy3"/>
    <dgm:cxn modelId="{CCC54E5B-C4D5-49FD-9DFE-A9DEE430C74A}" type="presOf" srcId="{DFC28720-9E74-467D-AD54-23AB66C5F393}" destId="{B3959440-4549-4006-A7EE-76D646D87CED}" srcOrd="0" destOrd="0" presId="urn:microsoft.com/office/officeart/2005/8/layout/hierarchy3"/>
    <dgm:cxn modelId="{F315925D-82BB-49C1-9682-4A189E9BDC7F}" type="presOf" srcId="{594B2821-B5BA-494B-B2D8-57621BA5CE92}" destId="{05A832FF-1E92-4082-BF92-408BD4A37C9A}" srcOrd="0" destOrd="0" presId="urn:microsoft.com/office/officeart/2005/8/layout/hierarchy3"/>
    <dgm:cxn modelId="{F1902A5F-9983-48A1-AF15-BAFF2E9D87DC}" srcId="{1AE9C897-D8C2-450B-A90F-766E9FB7CB8E}" destId="{551D0103-7639-41B7-92A4-612F92F03C4E}" srcOrd="1" destOrd="0" parTransId="{A1D3C8C6-A7DF-404D-9C6D-531CCFAA331C}" sibTransId="{B75DE8B0-AB8B-4E8A-A71F-695495FF6F7D}"/>
    <dgm:cxn modelId="{1A14F15F-D7B0-482E-BC99-4FD9F571C653}" type="presOf" srcId="{ABE8C81C-1D0F-4A99-AD48-CD0A4139F253}" destId="{5836CE0A-9A59-4611-A51B-9E0F8E009572}" srcOrd="0" destOrd="0" presId="urn:microsoft.com/office/officeart/2005/8/layout/hierarchy3"/>
    <dgm:cxn modelId="{FD0CC341-8A70-4254-9464-5AAEF863247A}" srcId="{AA35726E-781B-4218-A280-F793038CCA1D}" destId="{FAF13CBF-C215-4DF2-ABBD-6B740105EF01}" srcOrd="1" destOrd="0" parTransId="{F6B93729-1A01-42E4-97C2-8342C43FC398}" sibTransId="{BCA82836-A12A-4C23-9B16-07E7CB591DA3}"/>
    <dgm:cxn modelId="{4F410242-F77C-4515-8165-C486479129C4}" type="presOf" srcId="{EC296EEA-D328-4974-81B6-9ECCCF84568C}" destId="{B1C71899-E03D-4040-B7A4-2C3DF0D02D1C}" srcOrd="0" destOrd="0" presId="urn:microsoft.com/office/officeart/2005/8/layout/hierarchy3"/>
    <dgm:cxn modelId="{69C16770-678F-4E55-A50A-C603B4994EC5}" type="presOf" srcId="{F6B93729-1A01-42E4-97C2-8342C43FC398}" destId="{23239D4C-43A4-4FF9-9BF0-F83946D5DBD5}" srcOrd="0" destOrd="0" presId="urn:microsoft.com/office/officeart/2005/8/layout/hierarchy3"/>
    <dgm:cxn modelId="{1EE0EA56-F88D-49BF-BB31-53C5AEF86968}" type="presOf" srcId="{A084AD5E-4E9D-40BF-9DB3-927D7D7DBED9}" destId="{0E1ABA8D-E461-4A61-826A-CB7C6DF6EF82}" srcOrd="0" destOrd="0" presId="urn:microsoft.com/office/officeart/2005/8/layout/hierarchy3"/>
    <dgm:cxn modelId="{9EA3475A-D044-405E-800F-DC25BEB3E6DD}" type="presOf" srcId="{3D951AAD-DFCE-49B7-A442-5C7358EB4186}" destId="{78EC8F4E-53EB-4D4C-BD91-71B181CC7F1F}" srcOrd="0" destOrd="0" presId="urn:microsoft.com/office/officeart/2005/8/layout/hierarchy3"/>
    <dgm:cxn modelId="{7A14535A-4081-454A-A86C-3D20C08A60B1}" srcId="{1AE9C897-D8C2-450B-A90F-766E9FB7CB8E}" destId="{1182325E-AD43-4F3F-ABB2-B0166BFBFA57}" srcOrd="2" destOrd="0" parTransId="{A084AD5E-4E9D-40BF-9DB3-927D7D7DBED9}" sibTransId="{33A7B9FF-B610-48E8-ACE8-BD6F47CB4D17}"/>
    <dgm:cxn modelId="{9DFC207D-C415-4B81-BC94-2058C2EAC0C2}" srcId="{EC296EEA-D328-4974-81B6-9ECCCF84568C}" destId="{AB79507D-CB7C-4CE7-8D5D-7F5E2EDF3E82}" srcOrd="1" destOrd="0" parTransId="{29994D7B-3118-4E96-876C-3F7E69117E19}" sibTransId="{ABB075A7-1BFB-4805-A97A-BEBE38334063}"/>
    <dgm:cxn modelId="{AAADF07D-2282-4BC1-99A9-7D8D94FCD18F}" srcId="{E2848764-5B7B-4B5C-B42B-99ADD89E34D9}" destId="{2217CD76-AE87-4055-BF36-77CF9B5E5BBF}" srcOrd="0" destOrd="0" parTransId="{27286510-3490-4271-B3BA-802B598C9C06}" sibTransId="{20D7DFB9-C573-4C2E-BEC3-0B6B3AA2C041}"/>
    <dgm:cxn modelId="{A6142B7E-B6E0-4931-8624-9C3A0D05CFEF}" type="presOf" srcId="{51DEC0DE-8625-4AEA-8CB7-3C34D7D35EAB}" destId="{3BDEF237-3A9B-4C28-BADF-207B0C3F5A3D}" srcOrd="0" destOrd="0" presId="urn:microsoft.com/office/officeart/2005/8/layout/hierarchy3"/>
    <dgm:cxn modelId="{49141380-7A5C-475A-A05A-658F95F9680B}" srcId="{5B40D15C-B461-484C-BE82-482F9C9FB6E3}" destId="{D39B211E-20C6-480D-A9E4-398469EB140A}" srcOrd="2" destOrd="0" parTransId="{2194B6AA-49A9-44D7-8DA3-FE5C7A6EA588}" sibTransId="{FD71E2E6-41AA-441D-9C0D-973A7655F211}"/>
    <dgm:cxn modelId="{7A0F7D85-2670-40E2-B13E-D16B69178821}" type="presOf" srcId="{DD78F360-5D79-40E4-9932-BC9EA48400A5}" destId="{2772157E-D2F7-4E68-A90F-6787F5072954}" srcOrd="0" destOrd="0" presId="urn:microsoft.com/office/officeart/2005/8/layout/hierarchy3"/>
    <dgm:cxn modelId="{7BBC9C86-4D94-43BA-8CAD-A84907FF42BC}" srcId="{EE70CE5A-C098-4383-AB25-83966CBA281C}" destId="{1AE9C897-D8C2-450B-A90F-766E9FB7CB8E}" srcOrd="0" destOrd="0" parTransId="{B42174CE-8140-4407-9D32-536A0AFEFFD8}" sibTransId="{9FC183D5-711D-4ABC-938B-CEEDE972CD5F}"/>
    <dgm:cxn modelId="{4F58FF86-4151-47BF-9862-4A188F18EFDD}" type="presOf" srcId="{A26FBDBB-6641-496F-B3E6-2AE8CA1B72EB}" destId="{89E93FBD-6E58-4172-BC26-AFB50DEF8660}" srcOrd="0" destOrd="0" presId="urn:microsoft.com/office/officeart/2005/8/layout/hierarchy3"/>
    <dgm:cxn modelId="{9FED2F89-39A3-462F-8E74-620697A883B7}" srcId="{1AE9C897-D8C2-450B-A90F-766E9FB7CB8E}" destId="{1BDBD701-2A88-41EE-B2D2-E95F9294668E}" srcOrd="0" destOrd="0" parTransId="{42F96111-BCE2-4C67-B5FF-318750EF162B}" sibTransId="{CF7CDC14-8E0F-4879-A842-FCF13EF3E8FA}"/>
    <dgm:cxn modelId="{BB467F8E-E2A9-4174-A7DF-83150F28489B}" srcId="{EC296EEA-D328-4974-81B6-9ECCCF84568C}" destId="{594B2821-B5BA-494B-B2D8-57621BA5CE92}" srcOrd="2" destOrd="0" parTransId="{22E7FB86-A3AF-48AC-9845-7AF6712CAECA}" sibTransId="{EDA45A6F-8B96-458B-931A-80865BB42D0C}"/>
    <dgm:cxn modelId="{215C308F-1C4A-4ED9-9D15-E9064EEF5A71}" srcId="{EE70CE5A-C098-4383-AB25-83966CBA281C}" destId="{5B40D15C-B461-484C-BE82-482F9C9FB6E3}" srcOrd="1" destOrd="0" parTransId="{4319C9E0-B1B5-4EDB-95CF-C9991E5932C7}" sibTransId="{9B3D471F-C482-416D-AF94-8877C95009AD}"/>
    <dgm:cxn modelId="{50FCCF90-84E3-41B6-B63B-30265FCFFBD5}" type="presOf" srcId="{1AE9C897-D8C2-450B-A90F-766E9FB7CB8E}" destId="{C4F22401-3268-4DC9-9C42-1062F682C5BA}" srcOrd="0" destOrd="0" presId="urn:microsoft.com/office/officeart/2005/8/layout/hierarchy3"/>
    <dgm:cxn modelId="{AB4C6E98-C9C6-419B-8C44-8876114305E9}" type="presOf" srcId="{27286510-3490-4271-B3BA-802B598C9C06}" destId="{4844581A-FBBB-497C-B539-6D7F19228E13}" srcOrd="0" destOrd="0" presId="urn:microsoft.com/office/officeart/2005/8/layout/hierarchy3"/>
    <dgm:cxn modelId="{CA65549A-E2C8-4F3B-8ACC-FADB92F985C8}" type="presOf" srcId="{B3CEFD3B-E09D-49F1-946B-93AA6488639E}" destId="{9D083C7D-C958-4E34-B067-AE28F9B62564}" srcOrd="0" destOrd="0" presId="urn:microsoft.com/office/officeart/2005/8/layout/hierarchy3"/>
    <dgm:cxn modelId="{266B969A-CC3A-4819-870D-9E57F1B18BD0}" type="presOf" srcId="{0A7BFEB5-52F2-40B3-8B92-E03A679230D0}" destId="{4819AC92-7D3D-435A-BE2A-D2A640B8D6DD}" srcOrd="0" destOrd="0" presId="urn:microsoft.com/office/officeart/2005/8/layout/hierarchy3"/>
    <dgm:cxn modelId="{4248DE9B-FB0A-4E4F-A5AD-F4F54A7F9473}" type="presOf" srcId="{B9938B51-7318-4A2A-AB1D-A7E85742F951}" destId="{3965296B-8E8E-4E37-962B-3A4B404976D0}" srcOrd="0" destOrd="0" presId="urn:microsoft.com/office/officeart/2005/8/layout/hierarchy3"/>
    <dgm:cxn modelId="{9CE4FC9B-8F8E-409A-8A99-E0A6DA286C42}" srcId="{AA35726E-781B-4218-A280-F793038CCA1D}" destId="{B2B29342-79AC-4A29-9A01-25A34EE4E205}" srcOrd="3" destOrd="0" parTransId="{7F4FEF7D-1D64-4690-8917-451E8232D35A}" sibTransId="{3F76D437-1B6A-41C3-92F2-A8A101298828}"/>
    <dgm:cxn modelId="{C0AE349C-A9B8-4C74-9D80-357FCCD3000B}" srcId="{AA35726E-781B-4218-A280-F793038CCA1D}" destId="{965AB1AE-1113-4C25-8483-22F7F32C2874}" srcOrd="0" destOrd="0" parTransId="{B9938B51-7318-4A2A-AB1D-A7E85742F951}" sibTransId="{3BA67559-2047-49E1-B2DD-5FFD50CB7EDE}"/>
    <dgm:cxn modelId="{8067A4A0-DBBA-4071-88E3-166C49DBC7B6}" type="presOf" srcId="{68CC5EC1-DE0D-4FD1-B9A6-9A79FF3B6A6E}" destId="{F2366E4B-B1A7-4111-AFE1-39BECAEE5292}" srcOrd="0" destOrd="0" presId="urn:microsoft.com/office/officeart/2005/8/layout/hierarchy3"/>
    <dgm:cxn modelId="{D5CA34A3-F53D-44C9-99AD-EF3A893D9BBB}" type="presOf" srcId="{231CECCA-5820-4CDB-82E4-7E3C9BEE2DB5}" destId="{782D1C1A-E2E4-4900-B4D7-680036E9B5B1}" srcOrd="0" destOrd="0" presId="urn:microsoft.com/office/officeart/2005/8/layout/hierarchy3"/>
    <dgm:cxn modelId="{48A8B6A7-5D85-4FC9-B9E5-D98A3C20A202}" type="presOf" srcId="{5B40D15C-B461-484C-BE82-482F9C9FB6E3}" destId="{9CB61098-DF4E-453D-BD0B-3FA50611F06E}" srcOrd="0" destOrd="0" presId="urn:microsoft.com/office/officeart/2005/8/layout/hierarchy3"/>
    <dgm:cxn modelId="{960145AB-8BDC-419B-82C3-814780829F45}" type="presOf" srcId="{0A7BFEB5-52F2-40B3-8B92-E03A679230D0}" destId="{DAD41C99-C05F-4C24-B1D9-64249BEE2BA4}" srcOrd="1" destOrd="0" presId="urn:microsoft.com/office/officeart/2005/8/layout/hierarchy3"/>
    <dgm:cxn modelId="{18B5DCAC-4D0E-4938-B09C-AAC9B82AE34D}" type="presOf" srcId="{6A12033F-DB0F-4BA6-8338-B9E1AD0641B0}" destId="{59E1A28A-70E9-4249-955A-EDC21EF6E813}" srcOrd="0" destOrd="0" presId="urn:microsoft.com/office/officeart/2005/8/layout/hierarchy3"/>
    <dgm:cxn modelId="{FC4D28AE-F8EB-421D-831A-9939690B9F64}" srcId="{AA35726E-781B-4218-A280-F793038CCA1D}" destId="{68CC5EC1-DE0D-4FD1-B9A6-9A79FF3B6A6E}" srcOrd="2" destOrd="0" parTransId="{DD78F360-5D79-40E4-9932-BC9EA48400A5}" sibTransId="{2D7B9F7D-398B-43DA-9A60-1BD7D659D997}"/>
    <dgm:cxn modelId="{71BB4AB1-0D6C-443C-86C7-97E02BB78461}" type="presOf" srcId="{7F4FEF7D-1D64-4690-8917-451E8232D35A}" destId="{973C7177-2023-4208-8034-504FB008C77E}" srcOrd="0" destOrd="0" presId="urn:microsoft.com/office/officeart/2005/8/layout/hierarchy3"/>
    <dgm:cxn modelId="{92C038B9-DFE7-4AB9-BD7F-963EC0EBB945}" type="presOf" srcId="{FAF13CBF-C215-4DF2-ABBD-6B740105EF01}" destId="{FE09BB6E-B854-4A0D-A392-5B09ABEC91E2}" srcOrd="0" destOrd="0" presId="urn:microsoft.com/office/officeart/2005/8/layout/hierarchy3"/>
    <dgm:cxn modelId="{7E395EB9-41EA-4A03-A1BA-BC6F7B8B212D}" type="presOf" srcId="{1BDBD701-2A88-41EE-B2D2-E95F9294668E}" destId="{19DCF838-CDB2-4EEA-A2A0-CDA245764698}" srcOrd="0" destOrd="0" presId="urn:microsoft.com/office/officeart/2005/8/layout/hierarchy3"/>
    <dgm:cxn modelId="{C3D74CBE-84B7-4EF6-BAB1-B27D9CB07221}" type="presOf" srcId="{AA35726E-781B-4218-A280-F793038CCA1D}" destId="{72214DAD-E193-477F-87F2-99A77FB7794F}" srcOrd="1" destOrd="0" presId="urn:microsoft.com/office/officeart/2005/8/layout/hierarchy3"/>
    <dgm:cxn modelId="{6533AFC1-9B4E-4656-AD99-23691BF34274}" type="presOf" srcId="{E2848764-5B7B-4B5C-B42B-99ADD89E34D9}" destId="{549E87EA-9EAD-4C25-90FA-753B0927CC26}" srcOrd="0" destOrd="0" presId="urn:microsoft.com/office/officeart/2005/8/layout/hierarchy3"/>
    <dgm:cxn modelId="{58E133C3-06BC-47E6-85EE-4F3CD0686CCA}" type="presOf" srcId="{E2848764-5B7B-4B5C-B42B-99ADD89E34D9}" destId="{27CD49BD-6F02-4506-BD8D-825382204A2A}" srcOrd="1" destOrd="0" presId="urn:microsoft.com/office/officeart/2005/8/layout/hierarchy3"/>
    <dgm:cxn modelId="{C3C9EAC7-718A-46CC-AF29-707137F6C21A}" type="presOf" srcId="{EC296EEA-D328-4974-81B6-9ECCCF84568C}" destId="{3143ED93-93FB-439D-A958-2C6615C0BA8F}" srcOrd="1" destOrd="0" presId="urn:microsoft.com/office/officeart/2005/8/layout/hierarchy3"/>
    <dgm:cxn modelId="{B7A91FC9-C6BE-4E58-AEAA-1FFC926ED4BA}" srcId="{EE70CE5A-C098-4383-AB25-83966CBA281C}" destId="{0A7BFEB5-52F2-40B3-8B92-E03A679230D0}" srcOrd="5" destOrd="0" parTransId="{D8D20EEA-F9E5-4524-BF23-31599D22853F}" sibTransId="{ED967AFB-44C2-4512-96E1-83556D81634F}"/>
    <dgm:cxn modelId="{F699F9D1-CEEE-43E7-9DCA-A15ADB5C793B}" type="presOf" srcId="{2194B6AA-49A9-44D7-8DA3-FE5C7A6EA588}" destId="{4111CDC8-96F0-480D-A019-A1DDA3B1FE6D}" srcOrd="0" destOrd="0" presId="urn:microsoft.com/office/officeart/2005/8/layout/hierarchy3"/>
    <dgm:cxn modelId="{AF2601D2-E2EE-4ECB-A7EA-E5B9EA2B94AA}" type="presOf" srcId="{B2B29342-79AC-4A29-9A01-25A34EE4E205}" destId="{EFCE2B34-FC63-4B90-B882-8262D6AB1903}" srcOrd="0" destOrd="0" presId="urn:microsoft.com/office/officeart/2005/8/layout/hierarchy3"/>
    <dgm:cxn modelId="{A5923FDA-557E-413A-95E8-951BE2266868}" srcId="{5B40D15C-B461-484C-BE82-482F9C9FB6E3}" destId="{B3CEFD3B-E09D-49F1-946B-93AA6488639E}" srcOrd="0" destOrd="0" parTransId="{51DEC0DE-8625-4AEA-8CB7-3C34D7D35EAB}" sibTransId="{DA8E049B-CB0B-4D19-A56C-C17A4EE9EE6E}"/>
    <dgm:cxn modelId="{A32FDADB-2312-4262-AF20-B45F7A3F13D2}" srcId="{5B40D15C-B461-484C-BE82-482F9C9FB6E3}" destId="{3D951AAD-DFCE-49B7-A442-5C7358EB4186}" srcOrd="1" destOrd="0" parTransId="{6A12033F-DB0F-4BA6-8338-B9E1AD0641B0}" sibTransId="{10B11E26-E409-438C-A0C5-17B334A30836}"/>
    <dgm:cxn modelId="{A643AAEC-E0E0-4BB3-ABA9-2B86537C2D9A}" type="presOf" srcId="{AA35726E-781B-4218-A280-F793038CCA1D}" destId="{D6E4B200-48D8-4122-9AE7-9CEC8B505044}" srcOrd="0" destOrd="0" presId="urn:microsoft.com/office/officeart/2005/8/layout/hierarchy3"/>
    <dgm:cxn modelId="{233F20ED-0A45-45A6-9926-852B04771F14}" type="presOf" srcId="{1AE9C897-D8C2-450B-A90F-766E9FB7CB8E}" destId="{B98EE69D-A979-4111-84B5-E7D33E55F373}" srcOrd="1" destOrd="0" presId="urn:microsoft.com/office/officeart/2005/8/layout/hierarchy3"/>
    <dgm:cxn modelId="{A4CB75EE-6864-4150-85CD-991F15DD9299}" type="presOf" srcId="{551D0103-7639-41B7-92A4-612F92F03C4E}" destId="{458DCB07-D681-4D9D-B67F-DF4E887B0AC3}" srcOrd="0" destOrd="0" presId="urn:microsoft.com/office/officeart/2005/8/layout/hierarchy3"/>
    <dgm:cxn modelId="{FA3117F4-ACCC-4BF1-AE7C-235A32F36DCB}" srcId="{E2848764-5B7B-4B5C-B42B-99ADD89E34D9}" destId="{DFC28720-9E74-467D-AD54-23AB66C5F393}" srcOrd="1" destOrd="0" parTransId="{ABE8C81C-1D0F-4A99-AD48-CD0A4139F253}" sibTransId="{6D492811-FEF6-4401-99CA-94D54A45B31C}"/>
    <dgm:cxn modelId="{4C15D9F6-FAB6-4F6C-BACB-B6BBFEFEAE06}" type="presOf" srcId="{A1D3C8C6-A7DF-404D-9C6D-531CCFAA331C}" destId="{675C327B-9E7D-4E8B-9A25-F4FCB108D5B4}" srcOrd="0" destOrd="0" presId="urn:microsoft.com/office/officeart/2005/8/layout/hierarchy3"/>
    <dgm:cxn modelId="{C87387F9-DAB5-49F2-87AD-A31D471872C6}" srcId="{EE70CE5A-C098-4383-AB25-83966CBA281C}" destId="{AA35726E-781B-4218-A280-F793038CCA1D}" srcOrd="4" destOrd="0" parTransId="{3D8158AA-EF24-4F0F-92B9-56C99B2D8DB0}" sibTransId="{13153553-D033-42F3-B737-4878F7FAF047}"/>
    <dgm:cxn modelId="{70E249FB-4769-4E00-9784-A1A380173F7B}" type="presOf" srcId="{A408270C-A1A1-47E2-A427-4C032ED3CD1D}" destId="{821B47D8-EA7D-470D-BE5D-C8DE29210414}" srcOrd="0" destOrd="0" presId="urn:microsoft.com/office/officeart/2005/8/layout/hierarchy3"/>
    <dgm:cxn modelId="{AACEC6FB-237A-481E-8D51-39AEE5CBE409}" type="presOf" srcId="{EE70CE5A-C098-4383-AB25-83966CBA281C}" destId="{75EAD4A8-EC06-4EBB-839E-7CB2AF914535}" srcOrd="0" destOrd="0" presId="urn:microsoft.com/office/officeart/2005/8/layout/hierarchy3"/>
    <dgm:cxn modelId="{4B0C53FF-C10B-4D05-B34B-CDD618DFC274}" type="presOf" srcId="{1182325E-AD43-4F3F-ABB2-B0166BFBFA57}" destId="{B9F9E166-CD5C-4F35-98ED-35F74FBD3185}" srcOrd="0" destOrd="0" presId="urn:microsoft.com/office/officeart/2005/8/layout/hierarchy3"/>
    <dgm:cxn modelId="{30E06B8A-C606-49E7-A9F0-B06D4B8528E6}" type="presParOf" srcId="{75EAD4A8-EC06-4EBB-839E-7CB2AF914535}" destId="{3E07A4EC-4748-464F-BE17-F471B4FEB500}" srcOrd="0" destOrd="0" presId="urn:microsoft.com/office/officeart/2005/8/layout/hierarchy3"/>
    <dgm:cxn modelId="{A568E63F-A151-43EF-8540-A0AFDAE07858}" type="presParOf" srcId="{3E07A4EC-4748-464F-BE17-F471B4FEB500}" destId="{DC47F6D1-97D4-4033-91FD-5EF5F0065C82}" srcOrd="0" destOrd="0" presId="urn:microsoft.com/office/officeart/2005/8/layout/hierarchy3"/>
    <dgm:cxn modelId="{87392221-D574-47D3-9D98-2BD5AA1B7E15}" type="presParOf" srcId="{DC47F6D1-97D4-4033-91FD-5EF5F0065C82}" destId="{C4F22401-3268-4DC9-9C42-1062F682C5BA}" srcOrd="0" destOrd="0" presId="urn:microsoft.com/office/officeart/2005/8/layout/hierarchy3"/>
    <dgm:cxn modelId="{FE2FD9A8-A98D-4DF1-BF4E-86D00883EA2F}" type="presParOf" srcId="{DC47F6D1-97D4-4033-91FD-5EF5F0065C82}" destId="{B98EE69D-A979-4111-84B5-E7D33E55F373}" srcOrd="1" destOrd="0" presId="urn:microsoft.com/office/officeart/2005/8/layout/hierarchy3"/>
    <dgm:cxn modelId="{08645656-0F15-4130-9C64-C6F48867919A}" type="presParOf" srcId="{3E07A4EC-4748-464F-BE17-F471B4FEB500}" destId="{F1601B78-8EF3-450F-8824-25AB0353242B}" srcOrd="1" destOrd="0" presId="urn:microsoft.com/office/officeart/2005/8/layout/hierarchy3"/>
    <dgm:cxn modelId="{D4FA12A0-6629-45E5-8C3F-FCC1742441D7}" type="presParOf" srcId="{F1601B78-8EF3-450F-8824-25AB0353242B}" destId="{FF51E749-E4DD-4E22-A9C6-EF681676F834}" srcOrd="0" destOrd="0" presId="urn:microsoft.com/office/officeart/2005/8/layout/hierarchy3"/>
    <dgm:cxn modelId="{C4D9E91C-64C4-4E8A-AF8D-88D776CD9E8C}" type="presParOf" srcId="{F1601B78-8EF3-450F-8824-25AB0353242B}" destId="{19DCF838-CDB2-4EEA-A2A0-CDA245764698}" srcOrd="1" destOrd="0" presId="urn:microsoft.com/office/officeart/2005/8/layout/hierarchy3"/>
    <dgm:cxn modelId="{0DE8395B-A0E7-4764-B127-D3532E4E8E0E}" type="presParOf" srcId="{F1601B78-8EF3-450F-8824-25AB0353242B}" destId="{675C327B-9E7D-4E8B-9A25-F4FCB108D5B4}" srcOrd="2" destOrd="0" presId="urn:microsoft.com/office/officeart/2005/8/layout/hierarchy3"/>
    <dgm:cxn modelId="{252963BE-1CAF-4AC5-90D4-3549BEF714B2}" type="presParOf" srcId="{F1601B78-8EF3-450F-8824-25AB0353242B}" destId="{458DCB07-D681-4D9D-B67F-DF4E887B0AC3}" srcOrd="3" destOrd="0" presId="urn:microsoft.com/office/officeart/2005/8/layout/hierarchy3"/>
    <dgm:cxn modelId="{38941DC7-0584-42D9-ADEB-6FDCCA406E6F}" type="presParOf" srcId="{F1601B78-8EF3-450F-8824-25AB0353242B}" destId="{0E1ABA8D-E461-4A61-826A-CB7C6DF6EF82}" srcOrd="4" destOrd="0" presId="urn:microsoft.com/office/officeart/2005/8/layout/hierarchy3"/>
    <dgm:cxn modelId="{3718CCD2-C42A-4D3B-B8E1-48C88DD9849D}" type="presParOf" srcId="{F1601B78-8EF3-450F-8824-25AB0353242B}" destId="{B9F9E166-CD5C-4F35-98ED-35F74FBD3185}" srcOrd="5" destOrd="0" presId="urn:microsoft.com/office/officeart/2005/8/layout/hierarchy3"/>
    <dgm:cxn modelId="{E431695C-D04B-4A04-BE85-AEC358AA304E}" type="presParOf" srcId="{75EAD4A8-EC06-4EBB-839E-7CB2AF914535}" destId="{285993A8-AAFA-4762-8DA8-4AF83A13DCE1}" srcOrd="1" destOrd="0" presId="urn:microsoft.com/office/officeart/2005/8/layout/hierarchy3"/>
    <dgm:cxn modelId="{0E400235-0603-419E-A96F-2BC2766BD633}" type="presParOf" srcId="{285993A8-AAFA-4762-8DA8-4AF83A13DCE1}" destId="{9B766B13-B44F-4E1A-BCC8-88011179C980}" srcOrd="0" destOrd="0" presId="urn:microsoft.com/office/officeart/2005/8/layout/hierarchy3"/>
    <dgm:cxn modelId="{9E6FF92A-D96D-4B46-A5EE-A168D9A565DE}" type="presParOf" srcId="{9B766B13-B44F-4E1A-BCC8-88011179C980}" destId="{9CB61098-DF4E-453D-BD0B-3FA50611F06E}" srcOrd="0" destOrd="0" presId="urn:microsoft.com/office/officeart/2005/8/layout/hierarchy3"/>
    <dgm:cxn modelId="{25700075-E4FA-4189-85C5-E41B3E726ACD}" type="presParOf" srcId="{9B766B13-B44F-4E1A-BCC8-88011179C980}" destId="{CF26EF69-1A7A-4137-88AA-9FEB4C69DB98}" srcOrd="1" destOrd="0" presId="urn:microsoft.com/office/officeart/2005/8/layout/hierarchy3"/>
    <dgm:cxn modelId="{3B2A6B37-4397-4BF4-89B2-4C10ADBBB279}" type="presParOf" srcId="{285993A8-AAFA-4762-8DA8-4AF83A13DCE1}" destId="{02D8FB96-829C-4784-9081-CAFEAFE7B964}" srcOrd="1" destOrd="0" presId="urn:microsoft.com/office/officeart/2005/8/layout/hierarchy3"/>
    <dgm:cxn modelId="{AD2BB245-FB4C-4773-A973-EECB520581B9}" type="presParOf" srcId="{02D8FB96-829C-4784-9081-CAFEAFE7B964}" destId="{3BDEF237-3A9B-4C28-BADF-207B0C3F5A3D}" srcOrd="0" destOrd="0" presId="urn:microsoft.com/office/officeart/2005/8/layout/hierarchy3"/>
    <dgm:cxn modelId="{D2604F17-98CF-4269-8F98-1457EE4C004C}" type="presParOf" srcId="{02D8FB96-829C-4784-9081-CAFEAFE7B964}" destId="{9D083C7D-C958-4E34-B067-AE28F9B62564}" srcOrd="1" destOrd="0" presId="urn:microsoft.com/office/officeart/2005/8/layout/hierarchy3"/>
    <dgm:cxn modelId="{3B75085B-C5B2-4C3D-BA89-B56AF6320BB8}" type="presParOf" srcId="{02D8FB96-829C-4784-9081-CAFEAFE7B964}" destId="{59E1A28A-70E9-4249-955A-EDC21EF6E813}" srcOrd="2" destOrd="0" presId="urn:microsoft.com/office/officeart/2005/8/layout/hierarchy3"/>
    <dgm:cxn modelId="{72768834-6BD1-49E4-BD54-4BE8AC284FA8}" type="presParOf" srcId="{02D8FB96-829C-4784-9081-CAFEAFE7B964}" destId="{78EC8F4E-53EB-4D4C-BD91-71B181CC7F1F}" srcOrd="3" destOrd="0" presId="urn:microsoft.com/office/officeart/2005/8/layout/hierarchy3"/>
    <dgm:cxn modelId="{D179D686-BD23-4025-86E6-E4A51081D10B}" type="presParOf" srcId="{02D8FB96-829C-4784-9081-CAFEAFE7B964}" destId="{4111CDC8-96F0-480D-A019-A1DDA3B1FE6D}" srcOrd="4" destOrd="0" presId="urn:microsoft.com/office/officeart/2005/8/layout/hierarchy3"/>
    <dgm:cxn modelId="{AA27E75E-90B6-4DAF-9842-673526269626}" type="presParOf" srcId="{02D8FB96-829C-4784-9081-CAFEAFE7B964}" destId="{3C255386-9AA9-4E4F-B4D0-B2C446078269}" srcOrd="5" destOrd="0" presId="urn:microsoft.com/office/officeart/2005/8/layout/hierarchy3"/>
    <dgm:cxn modelId="{12F7164B-3820-4F82-9137-A62640DD3488}" type="presParOf" srcId="{75EAD4A8-EC06-4EBB-839E-7CB2AF914535}" destId="{3CA372CE-4766-448E-823E-E271299FC564}" srcOrd="2" destOrd="0" presId="urn:microsoft.com/office/officeart/2005/8/layout/hierarchy3"/>
    <dgm:cxn modelId="{A68C179A-6F38-48AB-BDCE-2E1EB1891EF4}" type="presParOf" srcId="{3CA372CE-4766-448E-823E-E271299FC564}" destId="{1B8F2BA9-7F07-4D5C-BCA9-33CB7D0B76D6}" srcOrd="0" destOrd="0" presId="urn:microsoft.com/office/officeart/2005/8/layout/hierarchy3"/>
    <dgm:cxn modelId="{A31AA3D4-F526-40FE-9FE0-50E627B4364C}" type="presParOf" srcId="{1B8F2BA9-7F07-4D5C-BCA9-33CB7D0B76D6}" destId="{549E87EA-9EAD-4C25-90FA-753B0927CC26}" srcOrd="0" destOrd="0" presId="urn:microsoft.com/office/officeart/2005/8/layout/hierarchy3"/>
    <dgm:cxn modelId="{98EB7D59-16C6-4FC5-9DD9-A25E32962DF8}" type="presParOf" srcId="{1B8F2BA9-7F07-4D5C-BCA9-33CB7D0B76D6}" destId="{27CD49BD-6F02-4506-BD8D-825382204A2A}" srcOrd="1" destOrd="0" presId="urn:microsoft.com/office/officeart/2005/8/layout/hierarchy3"/>
    <dgm:cxn modelId="{997BBB26-B66B-4C54-8E81-8CDF50B381E1}" type="presParOf" srcId="{3CA372CE-4766-448E-823E-E271299FC564}" destId="{834EE650-D6DD-4878-BF83-BD8A15751DA6}" srcOrd="1" destOrd="0" presId="urn:microsoft.com/office/officeart/2005/8/layout/hierarchy3"/>
    <dgm:cxn modelId="{E476A641-22C9-4A6B-9558-DD0136C7F86B}" type="presParOf" srcId="{834EE650-D6DD-4878-BF83-BD8A15751DA6}" destId="{4844581A-FBBB-497C-B539-6D7F19228E13}" srcOrd="0" destOrd="0" presId="urn:microsoft.com/office/officeart/2005/8/layout/hierarchy3"/>
    <dgm:cxn modelId="{C9A4DC4E-FA12-49BA-81A5-C481DCF35B7E}" type="presParOf" srcId="{834EE650-D6DD-4878-BF83-BD8A15751DA6}" destId="{DD1DD740-D773-42CA-8B08-C500D63A1752}" srcOrd="1" destOrd="0" presId="urn:microsoft.com/office/officeart/2005/8/layout/hierarchy3"/>
    <dgm:cxn modelId="{201ADBDE-A396-4486-8C19-A0C7D836B609}" type="presParOf" srcId="{834EE650-D6DD-4878-BF83-BD8A15751DA6}" destId="{5836CE0A-9A59-4611-A51B-9E0F8E009572}" srcOrd="2" destOrd="0" presId="urn:microsoft.com/office/officeart/2005/8/layout/hierarchy3"/>
    <dgm:cxn modelId="{25D3335F-E771-451D-BAD5-B643BAB74A43}" type="presParOf" srcId="{834EE650-D6DD-4878-BF83-BD8A15751DA6}" destId="{B3959440-4549-4006-A7EE-76D646D87CED}" srcOrd="3" destOrd="0" presId="urn:microsoft.com/office/officeart/2005/8/layout/hierarchy3"/>
    <dgm:cxn modelId="{B9204C2C-B392-4280-A3C9-0F9D528A77A2}" type="presParOf" srcId="{834EE650-D6DD-4878-BF83-BD8A15751DA6}" destId="{821B47D8-EA7D-470D-BE5D-C8DE29210414}" srcOrd="4" destOrd="0" presId="urn:microsoft.com/office/officeart/2005/8/layout/hierarchy3"/>
    <dgm:cxn modelId="{05200255-DE54-4FAF-8B6A-C3441E15FA01}" type="presParOf" srcId="{834EE650-D6DD-4878-BF83-BD8A15751DA6}" destId="{12802B68-FED1-43AA-9E00-032DB7D9AC1A}" srcOrd="5" destOrd="0" presId="urn:microsoft.com/office/officeart/2005/8/layout/hierarchy3"/>
    <dgm:cxn modelId="{92CDD275-8AD7-478E-A2F0-F3812B182E63}" type="presParOf" srcId="{834EE650-D6DD-4878-BF83-BD8A15751DA6}" destId="{87544DD2-733A-4304-82BE-731DDA4FD3CE}" srcOrd="6" destOrd="0" presId="urn:microsoft.com/office/officeart/2005/8/layout/hierarchy3"/>
    <dgm:cxn modelId="{D8526179-7779-4304-8FA7-1FE6D62BB1E8}" type="presParOf" srcId="{834EE650-D6DD-4878-BF83-BD8A15751DA6}" destId="{89E93FBD-6E58-4172-BC26-AFB50DEF8660}" srcOrd="7" destOrd="0" presId="urn:microsoft.com/office/officeart/2005/8/layout/hierarchy3"/>
    <dgm:cxn modelId="{E285CE8D-07C4-4953-AEA5-506AEC73163E}" type="presParOf" srcId="{75EAD4A8-EC06-4EBB-839E-7CB2AF914535}" destId="{15A09413-38C0-4960-A363-E3A0A130CE88}" srcOrd="3" destOrd="0" presId="urn:microsoft.com/office/officeart/2005/8/layout/hierarchy3"/>
    <dgm:cxn modelId="{C7CAEA54-62AF-42CB-8622-2AD48E2FEFDD}" type="presParOf" srcId="{15A09413-38C0-4960-A363-E3A0A130CE88}" destId="{912B65C0-E420-4BEF-B8ED-3434DAECB2BC}" srcOrd="0" destOrd="0" presId="urn:microsoft.com/office/officeart/2005/8/layout/hierarchy3"/>
    <dgm:cxn modelId="{372148DE-038B-469F-B4A2-29D51289FDB7}" type="presParOf" srcId="{912B65C0-E420-4BEF-B8ED-3434DAECB2BC}" destId="{B1C71899-E03D-4040-B7A4-2C3DF0D02D1C}" srcOrd="0" destOrd="0" presId="urn:microsoft.com/office/officeart/2005/8/layout/hierarchy3"/>
    <dgm:cxn modelId="{174FB94F-9931-4EDA-8C84-0F5BB22DECB6}" type="presParOf" srcId="{912B65C0-E420-4BEF-B8ED-3434DAECB2BC}" destId="{3143ED93-93FB-439D-A958-2C6615C0BA8F}" srcOrd="1" destOrd="0" presId="urn:microsoft.com/office/officeart/2005/8/layout/hierarchy3"/>
    <dgm:cxn modelId="{6A0A6F9E-3888-49D2-8054-DD55665A872A}" type="presParOf" srcId="{15A09413-38C0-4960-A363-E3A0A130CE88}" destId="{04A8E025-F119-4635-B6D5-37B37A812243}" srcOrd="1" destOrd="0" presId="urn:microsoft.com/office/officeart/2005/8/layout/hierarchy3"/>
    <dgm:cxn modelId="{E02EA0F1-53D1-4A48-83B1-404AC9669DC7}" type="presParOf" srcId="{04A8E025-F119-4635-B6D5-37B37A812243}" destId="{782D1C1A-E2E4-4900-B4D7-680036E9B5B1}" srcOrd="0" destOrd="0" presId="urn:microsoft.com/office/officeart/2005/8/layout/hierarchy3"/>
    <dgm:cxn modelId="{FBD150AA-6160-42D3-A77C-B34AC92D1091}" type="presParOf" srcId="{04A8E025-F119-4635-B6D5-37B37A812243}" destId="{70F3DFAD-EAD1-468C-9A47-1563536BA1DF}" srcOrd="1" destOrd="0" presId="urn:microsoft.com/office/officeart/2005/8/layout/hierarchy3"/>
    <dgm:cxn modelId="{F647F8C6-2608-4A85-8D47-2AF6C22010EA}" type="presParOf" srcId="{04A8E025-F119-4635-B6D5-37B37A812243}" destId="{DA84CE7B-4456-49FB-8AF0-AF41FBC3A6A8}" srcOrd="2" destOrd="0" presId="urn:microsoft.com/office/officeart/2005/8/layout/hierarchy3"/>
    <dgm:cxn modelId="{8228AD45-68B5-4F20-8480-26ACF696AC7D}" type="presParOf" srcId="{04A8E025-F119-4635-B6D5-37B37A812243}" destId="{CEBFAAAD-59E7-4B61-B7F9-FA3B523D6981}" srcOrd="3" destOrd="0" presId="urn:microsoft.com/office/officeart/2005/8/layout/hierarchy3"/>
    <dgm:cxn modelId="{B0B7FC6D-769E-47BC-A04C-54A1A6A5B5DC}" type="presParOf" srcId="{04A8E025-F119-4635-B6D5-37B37A812243}" destId="{F3881A3E-42DD-4AF9-9075-1AB82694E88D}" srcOrd="4" destOrd="0" presId="urn:microsoft.com/office/officeart/2005/8/layout/hierarchy3"/>
    <dgm:cxn modelId="{B59C7E3C-94AA-4BB8-AB31-F8570BEF2189}" type="presParOf" srcId="{04A8E025-F119-4635-B6D5-37B37A812243}" destId="{05A832FF-1E92-4082-BF92-408BD4A37C9A}" srcOrd="5" destOrd="0" presId="urn:microsoft.com/office/officeart/2005/8/layout/hierarchy3"/>
    <dgm:cxn modelId="{81D33612-FED5-49B6-8C8A-2152B52685C0}" type="presParOf" srcId="{75EAD4A8-EC06-4EBB-839E-7CB2AF914535}" destId="{B293F9DC-3BB9-4C11-91E2-5784052F5E28}" srcOrd="4" destOrd="0" presId="urn:microsoft.com/office/officeart/2005/8/layout/hierarchy3"/>
    <dgm:cxn modelId="{7C111C53-61AA-4684-B247-C61FA031E200}" type="presParOf" srcId="{B293F9DC-3BB9-4C11-91E2-5784052F5E28}" destId="{43DE7896-3D21-4874-855B-11828DA012A4}" srcOrd="0" destOrd="0" presId="urn:microsoft.com/office/officeart/2005/8/layout/hierarchy3"/>
    <dgm:cxn modelId="{B4D78619-6F2F-4D4A-98C0-FABCD91806CC}" type="presParOf" srcId="{43DE7896-3D21-4874-855B-11828DA012A4}" destId="{D6E4B200-48D8-4122-9AE7-9CEC8B505044}" srcOrd="0" destOrd="0" presId="urn:microsoft.com/office/officeart/2005/8/layout/hierarchy3"/>
    <dgm:cxn modelId="{87843438-EFD6-48BA-91D2-FE35F1512197}" type="presParOf" srcId="{43DE7896-3D21-4874-855B-11828DA012A4}" destId="{72214DAD-E193-477F-87F2-99A77FB7794F}" srcOrd="1" destOrd="0" presId="urn:microsoft.com/office/officeart/2005/8/layout/hierarchy3"/>
    <dgm:cxn modelId="{57E5E371-FE9B-48CF-9EAD-99E9405C880A}" type="presParOf" srcId="{B293F9DC-3BB9-4C11-91E2-5784052F5E28}" destId="{01A19A22-0F4C-4A39-85C0-C7B90F72C16A}" srcOrd="1" destOrd="0" presId="urn:microsoft.com/office/officeart/2005/8/layout/hierarchy3"/>
    <dgm:cxn modelId="{DAFDED2A-44BC-4CB0-8DA5-05901116D5F8}" type="presParOf" srcId="{01A19A22-0F4C-4A39-85C0-C7B90F72C16A}" destId="{3965296B-8E8E-4E37-962B-3A4B404976D0}" srcOrd="0" destOrd="0" presId="urn:microsoft.com/office/officeart/2005/8/layout/hierarchy3"/>
    <dgm:cxn modelId="{7C3CFDBB-BA93-4032-BA9E-B4646C81BE09}" type="presParOf" srcId="{01A19A22-0F4C-4A39-85C0-C7B90F72C16A}" destId="{3AE6D010-E3E8-4C4D-ACCE-FE6C6B77F788}" srcOrd="1" destOrd="0" presId="urn:microsoft.com/office/officeart/2005/8/layout/hierarchy3"/>
    <dgm:cxn modelId="{0EB029C1-2AC6-47E7-906F-B530B6260679}" type="presParOf" srcId="{01A19A22-0F4C-4A39-85C0-C7B90F72C16A}" destId="{23239D4C-43A4-4FF9-9BF0-F83946D5DBD5}" srcOrd="2" destOrd="0" presId="urn:microsoft.com/office/officeart/2005/8/layout/hierarchy3"/>
    <dgm:cxn modelId="{10A5191E-AB13-4882-8C17-FF9BDF10947F}" type="presParOf" srcId="{01A19A22-0F4C-4A39-85C0-C7B90F72C16A}" destId="{FE09BB6E-B854-4A0D-A392-5B09ABEC91E2}" srcOrd="3" destOrd="0" presId="urn:microsoft.com/office/officeart/2005/8/layout/hierarchy3"/>
    <dgm:cxn modelId="{A64CE19B-8FB1-4EAF-9B32-66C1D1607F60}" type="presParOf" srcId="{01A19A22-0F4C-4A39-85C0-C7B90F72C16A}" destId="{2772157E-D2F7-4E68-A90F-6787F5072954}" srcOrd="4" destOrd="0" presId="urn:microsoft.com/office/officeart/2005/8/layout/hierarchy3"/>
    <dgm:cxn modelId="{197B14B4-AF1A-4493-AB3C-5C4517BB1821}" type="presParOf" srcId="{01A19A22-0F4C-4A39-85C0-C7B90F72C16A}" destId="{F2366E4B-B1A7-4111-AFE1-39BECAEE5292}" srcOrd="5" destOrd="0" presId="urn:microsoft.com/office/officeart/2005/8/layout/hierarchy3"/>
    <dgm:cxn modelId="{E8822EBA-74F8-4A6B-A82D-F488FF2BEF82}" type="presParOf" srcId="{01A19A22-0F4C-4A39-85C0-C7B90F72C16A}" destId="{973C7177-2023-4208-8034-504FB008C77E}" srcOrd="6" destOrd="0" presId="urn:microsoft.com/office/officeart/2005/8/layout/hierarchy3"/>
    <dgm:cxn modelId="{2A6ACC75-88EE-4AAD-9F6D-F6F0E3A29389}" type="presParOf" srcId="{01A19A22-0F4C-4A39-85C0-C7B90F72C16A}" destId="{EFCE2B34-FC63-4B90-B882-8262D6AB1903}" srcOrd="7" destOrd="0" presId="urn:microsoft.com/office/officeart/2005/8/layout/hierarchy3"/>
    <dgm:cxn modelId="{4F044864-92E8-4EEE-9CA7-AD8F1A6D0099}" type="presParOf" srcId="{75EAD4A8-EC06-4EBB-839E-7CB2AF914535}" destId="{1306C356-B001-4CCE-91C3-ADA63C7E802F}" srcOrd="5" destOrd="0" presId="urn:microsoft.com/office/officeart/2005/8/layout/hierarchy3"/>
    <dgm:cxn modelId="{E84DD6F1-A1E4-46F5-A7FB-9781A4E628C0}" type="presParOf" srcId="{1306C356-B001-4CCE-91C3-ADA63C7E802F}" destId="{6BF365FB-5C90-4774-8078-EE6B5367E96F}" srcOrd="0" destOrd="0" presId="urn:microsoft.com/office/officeart/2005/8/layout/hierarchy3"/>
    <dgm:cxn modelId="{FF3C2F17-DB7C-49F0-A073-71BDE74C1613}" type="presParOf" srcId="{6BF365FB-5C90-4774-8078-EE6B5367E96F}" destId="{4819AC92-7D3D-435A-BE2A-D2A640B8D6DD}" srcOrd="0" destOrd="0" presId="urn:microsoft.com/office/officeart/2005/8/layout/hierarchy3"/>
    <dgm:cxn modelId="{D4C27E18-F153-49A2-A8D0-CC3C64D3B0A8}" type="presParOf" srcId="{6BF365FB-5C90-4774-8078-EE6B5367E96F}" destId="{DAD41C99-C05F-4C24-B1D9-64249BEE2BA4}" srcOrd="1" destOrd="0" presId="urn:microsoft.com/office/officeart/2005/8/layout/hierarchy3"/>
    <dgm:cxn modelId="{E93C8A52-7992-4665-93B7-69412675EDD5}" type="presParOf" srcId="{1306C356-B001-4CCE-91C3-ADA63C7E802F}" destId="{1B492BFA-1EA0-4553-833E-52FAFE62EDD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70CE5A-C098-4383-AB25-83966CBA281C}" type="doc">
      <dgm:prSet loTypeId="urn:microsoft.com/office/officeart/2005/8/layout/hierarchy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1AE9C897-D8C2-450B-A90F-766E9FB7CB8E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en-US" b="0" i="0" dirty="0">
              <a:solidFill>
                <a:schemeClr val="bg1"/>
              </a:solidFill>
            </a:rPr>
            <a:t>Home</a:t>
          </a:r>
          <a:endParaRPr lang="ko-KR" altLang="en-US" dirty="0">
            <a:solidFill>
              <a:schemeClr val="bg1"/>
            </a:solidFill>
          </a:endParaRPr>
        </a:p>
      </dgm:t>
    </dgm:pt>
    <dgm:pt modelId="{B42174CE-8140-4407-9D32-536A0AFEFFD8}" type="parTrans" cxnId="{7BBC9C86-4D94-43BA-8CAD-A84907FF42BC}">
      <dgm:prSet/>
      <dgm:spPr/>
      <dgm:t>
        <a:bodyPr/>
        <a:lstStyle/>
        <a:p>
          <a:pPr latinLnBrk="1"/>
          <a:endParaRPr lang="ko-KR" altLang="en-US"/>
        </a:p>
      </dgm:t>
    </dgm:pt>
    <dgm:pt modelId="{9FC183D5-711D-4ABC-938B-CEEDE972CD5F}" type="sibTrans" cxnId="{7BBC9C86-4D94-43BA-8CAD-A84907FF42BC}">
      <dgm:prSet/>
      <dgm:spPr/>
      <dgm:t>
        <a:bodyPr/>
        <a:lstStyle/>
        <a:p>
          <a:pPr latinLnBrk="1"/>
          <a:endParaRPr lang="ko-KR" altLang="en-US"/>
        </a:p>
      </dgm:t>
    </dgm:pt>
    <dgm:pt modelId="{5B40D15C-B461-484C-BE82-482F9C9FB6E3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</a:rPr>
            <a:t>장바구니</a:t>
          </a:r>
        </a:p>
      </dgm:t>
    </dgm:pt>
    <dgm:pt modelId="{4319C9E0-B1B5-4EDB-95CF-C9991E5932C7}" type="parTrans" cxnId="{215C308F-1C4A-4ED9-9D15-E9064EEF5A71}">
      <dgm:prSet/>
      <dgm:spPr/>
      <dgm:t>
        <a:bodyPr/>
        <a:lstStyle/>
        <a:p>
          <a:pPr latinLnBrk="1"/>
          <a:endParaRPr lang="ko-KR" altLang="en-US"/>
        </a:p>
      </dgm:t>
    </dgm:pt>
    <dgm:pt modelId="{9B3D471F-C482-416D-AF94-8877C95009AD}" type="sibTrans" cxnId="{215C308F-1C4A-4ED9-9D15-E9064EEF5A71}">
      <dgm:prSet/>
      <dgm:spPr/>
      <dgm:t>
        <a:bodyPr/>
        <a:lstStyle/>
        <a:p>
          <a:pPr latinLnBrk="1"/>
          <a:endParaRPr lang="ko-KR" altLang="en-US"/>
        </a:p>
      </dgm:t>
    </dgm:pt>
    <dgm:pt modelId="{EC296EEA-D328-4974-81B6-9ECCCF84568C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</a:rPr>
            <a:t>회원정보</a:t>
          </a:r>
        </a:p>
      </dgm:t>
    </dgm:pt>
    <dgm:pt modelId="{D9E250A6-A035-4CF2-ABA1-A2F7C3A2016D}" type="parTrans" cxnId="{A57A6E0C-22BA-401F-8A09-AD0055206FDC}">
      <dgm:prSet/>
      <dgm:spPr/>
      <dgm:t>
        <a:bodyPr/>
        <a:lstStyle/>
        <a:p>
          <a:pPr latinLnBrk="1"/>
          <a:endParaRPr lang="ko-KR" altLang="en-US"/>
        </a:p>
      </dgm:t>
    </dgm:pt>
    <dgm:pt modelId="{F090C6AB-9A52-444C-93ED-53E6C5C555D0}" type="sibTrans" cxnId="{A57A6E0C-22BA-401F-8A09-AD0055206FDC}">
      <dgm:prSet/>
      <dgm:spPr/>
      <dgm:t>
        <a:bodyPr/>
        <a:lstStyle/>
        <a:p>
          <a:pPr latinLnBrk="1"/>
          <a:endParaRPr lang="ko-KR" altLang="en-US"/>
        </a:p>
      </dgm:t>
    </dgm:pt>
    <dgm:pt modelId="{E2848764-5B7B-4B5C-B42B-99ADD89E34D9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</a:rPr>
            <a:t>찜 목록</a:t>
          </a:r>
        </a:p>
      </dgm:t>
    </dgm:pt>
    <dgm:pt modelId="{DA6134D8-E34E-4EDE-B05D-8CCC9C617C49}" type="parTrans" cxnId="{E88DE310-0105-4C32-A3D4-B4085659F339}">
      <dgm:prSet/>
      <dgm:spPr/>
      <dgm:t>
        <a:bodyPr/>
        <a:lstStyle/>
        <a:p>
          <a:pPr latinLnBrk="1"/>
          <a:endParaRPr lang="ko-KR" altLang="en-US"/>
        </a:p>
      </dgm:t>
    </dgm:pt>
    <dgm:pt modelId="{68D0B4D0-8B1C-4D7A-B424-2EC1D441E93B}" type="sibTrans" cxnId="{E88DE310-0105-4C32-A3D4-B4085659F339}">
      <dgm:prSet/>
      <dgm:spPr/>
      <dgm:t>
        <a:bodyPr/>
        <a:lstStyle/>
        <a:p>
          <a:pPr latinLnBrk="1"/>
          <a:endParaRPr lang="ko-KR" altLang="en-US"/>
        </a:p>
      </dgm:t>
    </dgm:pt>
    <dgm:pt modelId="{75EAD4A8-EC06-4EBB-839E-7CB2AF914535}" type="pres">
      <dgm:prSet presAssocID="{EE70CE5A-C098-4383-AB25-83966CBA281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E07A4EC-4748-464F-BE17-F471B4FEB500}" type="pres">
      <dgm:prSet presAssocID="{1AE9C897-D8C2-450B-A90F-766E9FB7CB8E}" presName="root" presStyleCnt="0"/>
      <dgm:spPr/>
    </dgm:pt>
    <dgm:pt modelId="{DC47F6D1-97D4-4033-91FD-5EF5F0065C82}" type="pres">
      <dgm:prSet presAssocID="{1AE9C897-D8C2-450B-A90F-766E9FB7CB8E}" presName="rootComposite" presStyleCnt="0"/>
      <dgm:spPr/>
    </dgm:pt>
    <dgm:pt modelId="{C4F22401-3268-4DC9-9C42-1062F682C5BA}" type="pres">
      <dgm:prSet presAssocID="{1AE9C897-D8C2-450B-A90F-766E9FB7CB8E}" presName="rootText" presStyleLbl="node1" presStyleIdx="0" presStyleCnt="4" custLinFactNeighborX="3493"/>
      <dgm:spPr/>
    </dgm:pt>
    <dgm:pt modelId="{B98EE69D-A979-4111-84B5-E7D33E55F373}" type="pres">
      <dgm:prSet presAssocID="{1AE9C897-D8C2-450B-A90F-766E9FB7CB8E}" presName="rootConnector" presStyleLbl="node1" presStyleIdx="0" presStyleCnt="4"/>
      <dgm:spPr/>
    </dgm:pt>
    <dgm:pt modelId="{F1601B78-8EF3-450F-8824-25AB0353242B}" type="pres">
      <dgm:prSet presAssocID="{1AE9C897-D8C2-450B-A90F-766E9FB7CB8E}" presName="childShape" presStyleCnt="0"/>
      <dgm:spPr/>
    </dgm:pt>
    <dgm:pt modelId="{285993A8-AAFA-4762-8DA8-4AF83A13DCE1}" type="pres">
      <dgm:prSet presAssocID="{5B40D15C-B461-484C-BE82-482F9C9FB6E3}" presName="root" presStyleCnt="0"/>
      <dgm:spPr/>
    </dgm:pt>
    <dgm:pt modelId="{9B766B13-B44F-4E1A-BCC8-88011179C980}" type="pres">
      <dgm:prSet presAssocID="{5B40D15C-B461-484C-BE82-482F9C9FB6E3}" presName="rootComposite" presStyleCnt="0"/>
      <dgm:spPr/>
    </dgm:pt>
    <dgm:pt modelId="{9CB61098-DF4E-453D-BD0B-3FA50611F06E}" type="pres">
      <dgm:prSet presAssocID="{5B40D15C-B461-484C-BE82-482F9C9FB6E3}" presName="rootText" presStyleLbl="node1" presStyleIdx="1" presStyleCnt="4" custLinFactNeighborX="2938"/>
      <dgm:spPr/>
    </dgm:pt>
    <dgm:pt modelId="{CF26EF69-1A7A-4137-88AA-9FEB4C69DB98}" type="pres">
      <dgm:prSet presAssocID="{5B40D15C-B461-484C-BE82-482F9C9FB6E3}" presName="rootConnector" presStyleLbl="node1" presStyleIdx="1" presStyleCnt="4"/>
      <dgm:spPr/>
    </dgm:pt>
    <dgm:pt modelId="{02D8FB96-829C-4784-9081-CAFEAFE7B964}" type="pres">
      <dgm:prSet presAssocID="{5B40D15C-B461-484C-BE82-482F9C9FB6E3}" presName="childShape" presStyleCnt="0"/>
      <dgm:spPr/>
    </dgm:pt>
    <dgm:pt modelId="{3CA372CE-4766-448E-823E-E271299FC564}" type="pres">
      <dgm:prSet presAssocID="{E2848764-5B7B-4B5C-B42B-99ADD89E34D9}" presName="root" presStyleCnt="0"/>
      <dgm:spPr/>
    </dgm:pt>
    <dgm:pt modelId="{1B8F2BA9-7F07-4D5C-BCA9-33CB7D0B76D6}" type="pres">
      <dgm:prSet presAssocID="{E2848764-5B7B-4B5C-B42B-99ADD89E34D9}" presName="rootComposite" presStyleCnt="0"/>
      <dgm:spPr/>
    </dgm:pt>
    <dgm:pt modelId="{549E87EA-9EAD-4C25-90FA-753B0927CC26}" type="pres">
      <dgm:prSet presAssocID="{E2848764-5B7B-4B5C-B42B-99ADD89E34D9}" presName="rootText" presStyleLbl="node1" presStyleIdx="2" presStyleCnt="4" custLinFactNeighborX="3493"/>
      <dgm:spPr/>
    </dgm:pt>
    <dgm:pt modelId="{27CD49BD-6F02-4506-BD8D-825382204A2A}" type="pres">
      <dgm:prSet presAssocID="{E2848764-5B7B-4B5C-B42B-99ADD89E34D9}" presName="rootConnector" presStyleLbl="node1" presStyleIdx="2" presStyleCnt="4"/>
      <dgm:spPr/>
    </dgm:pt>
    <dgm:pt modelId="{834EE650-D6DD-4878-BF83-BD8A15751DA6}" type="pres">
      <dgm:prSet presAssocID="{E2848764-5B7B-4B5C-B42B-99ADD89E34D9}" presName="childShape" presStyleCnt="0"/>
      <dgm:spPr/>
    </dgm:pt>
    <dgm:pt modelId="{15A09413-38C0-4960-A363-E3A0A130CE88}" type="pres">
      <dgm:prSet presAssocID="{EC296EEA-D328-4974-81B6-9ECCCF84568C}" presName="root" presStyleCnt="0"/>
      <dgm:spPr/>
    </dgm:pt>
    <dgm:pt modelId="{912B65C0-E420-4BEF-B8ED-3434DAECB2BC}" type="pres">
      <dgm:prSet presAssocID="{EC296EEA-D328-4974-81B6-9ECCCF84568C}" presName="rootComposite" presStyleCnt="0"/>
      <dgm:spPr/>
    </dgm:pt>
    <dgm:pt modelId="{B1C71899-E03D-4040-B7A4-2C3DF0D02D1C}" type="pres">
      <dgm:prSet presAssocID="{EC296EEA-D328-4974-81B6-9ECCCF84568C}" presName="rootText" presStyleLbl="node1" presStyleIdx="3" presStyleCnt="4"/>
      <dgm:spPr/>
    </dgm:pt>
    <dgm:pt modelId="{3143ED93-93FB-439D-A958-2C6615C0BA8F}" type="pres">
      <dgm:prSet presAssocID="{EC296EEA-D328-4974-81B6-9ECCCF84568C}" presName="rootConnector" presStyleLbl="node1" presStyleIdx="3" presStyleCnt="4"/>
      <dgm:spPr/>
    </dgm:pt>
    <dgm:pt modelId="{04A8E025-F119-4635-B6D5-37B37A812243}" type="pres">
      <dgm:prSet presAssocID="{EC296EEA-D328-4974-81B6-9ECCCF84568C}" presName="childShape" presStyleCnt="0"/>
      <dgm:spPr/>
    </dgm:pt>
  </dgm:ptLst>
  <dgm:cxnLst>
    <dgm:cxn modelId="{D8B4EB01-A72E-405D-BFC8-23E9628F2CEB}" type="presOf" srcId="{5B40D15C-B461-484C-BE82-482F9C9FB6E3}" destId="{CF26EF69-1A7A-4137-88AA-9FEB4C69DB98}" srcOrd="1" destOrd="0" presId="urn:microsoft.com/office/officeart/2005/8/layout/hierarchy3"/>
    <dgm:cxn modelId="{A57A6E0C-22BA-401F-8A09-AD0055206FDC}" srcId="{EE70CE5A-C098-4383-AB25-83966CBA281C}" destId="{EC296EEA-D328-4974-81B6-9ECCCF84568C}" srcOrd="3" destOrd="0" parTransId="{D9E250A6-A035-4CF2-ABA1-A2F7C3A2016D}" sibTransId="{F090C6AB-9A52-444C-93ED-53E6C5C555D0}"/>
    <dgm:cxn modelId="{E88DE310-0105-4C32-A3D4-B4085659F339}" srcId="{EE70CE5A-C098-4383-AB25-83966CBA281C}" destId="{E2848764-5B7B-4B5C-B42B-99ADD89E34D9}" srcOrd="2" destOrd="0" parTransId="{DA6134D8-E34E-4EDE-B05D-8CCC9C617C49}" sibTransId="{68D0B4D0-8B1C-4D7A-B424-2EC1D441E93B}"/>
    <dgm:cxn modelId="{4F410242-F77C-4515-8165-C486479129C4}" type="presOf" srcId="{EC296EEA-D328-4974-81B6-9ECCCF84568C}" destId="{B1C71899-E03D-4040-B7A4-2C3DF0D02D1C}" srcOrd="0" destOrd="0" presId="urn:microsoft.com/office/officeart/2005/8/layout/hierarchy3"/>
    <dgm:cxn modelId="{7BBC9C86-4D94-43BA-8CAD-A84907FF42BC}" srcId="{EE70CE5A-C098-4383-AB25-83966CBA281C}" destId="{1AE9C897-D8C2-450B-A90F-766E9FB7CB8E}" srcOrd="0" destOrd="0" parTransId="{B42174CE-8140-4407-9D32-536A0AFEFFD8}" sibTransId="{9FC183D5-711D-4ABC-938B-CEEDE972CD5F}"/>
    <dgm:cxn modelId="{215C308F-1C4A-4ED9-9D15-E9064EEF5A71}" srcId="{EE70CE5A-C098-4383-AB25-83966CBA281C}" destId="{5B40D15C-B461-484C-BE82-482F9C9FB6E3}" srcOrd="1" destOrd="0" parTransId="{4319C9E0-B1B5-4EDB-95CF-C9991E5932C7}" sibTransId="{9B3D471F-C482-416D-AF94-8877C95009AD}"/>
    <dgm:cxn modelId="{50FCCF90-84E3-41B6-B63B-30265FCFFBD5}" type="presOf" srcId="{1AE9C897-D8C2-450B-A90F-766E9FB7CB8E}" destId="{C4F22401-3268-4DC9-9C42-1062F682C5BA}" srcOrd="0" destOrd="0" presId="urn:microsoft.com/office/officeart/2005/8/layout/hierarchy3"/>
    <dgm:cxn modelId="{48A8B6A7-5D85-4FC9-B9E5-D98A3C20A202}" type="presOf" srcId="{5B40D15C-B461-484C-BE82-482F9C9FB6E3}" destId="{9CB61098-DF4E-453D-BD0B-3FA50611F06E}" srcOrd="0" destOrd="0" presId="urn:microsoft.com/office/officeart/2005/8/layout/hierarchy3"/>
    <dgm:cxn modelId="{6533AFC1-9B4E-4656-AD99-23691BF34274}" type="presOf" srcId="{E2848764-5B7B-4B5C-B42B-99ADD89E34D9}" destId="{549E87EA-9EAD-4C25-90FA-753B0927CC26}" srcOrd="0" destOrd="0" presId="urn:microsoft.com/office/officeart/2005/8/layout/hierarchy3"/>
    <dgm:cxn modelId="{58E133C3-06BC-47E6-85EE-4F3CD0686CCA}" type="presOf" srcId="{E2848764-5B7B-4B5C-B42B-99ADD89E34D9}" destId="{27CD49BD-6F02-4506-BD8D-825382204A2A}" srcOrd="1" destOrd="0" presId="urn:microsoft.com/office/officeart/2005/8/layout/hierarchy3"/>
    <dgm:cxn modelId="{C3C9EAC7-718A-46CC-AF29-707137F6C21A}" type="presOf" srcId="{EC296EEA-D328-4974-81B6-9ECCCF84568C}" destId="{3143ED93-93FB-439D-A958-2C6615C0BA8F}" srcOrd="1" destOrd="0" presId="urn:microsoft.com/office/officeart/2005/8/layout/hierarchy3"/>
    <dgm:cxn modelId="{233F20ED-0A45-45A6-9926-852B04771F14}" type="presOf" srcId="{1AE9C897-D8C2-450B-A90F-766E9FB7CB8E}" destId="{B98EE69D-A979-4111-84B5-E7D33E55F373}" srcOrd="1" destOrd="0" presId="urn:microsoft.com/office/officeart/2005/8/layout/hierarchy3"/>
    <dgm:cxn modelId="{AACEC6FB-237A-481E-8D51-39AEE5CBE409}" type="presOf" srcId="{EE70CE5A-C098-4383-AB25-83966CBA281C}" destId="{75EAD4A8-EC06-4EBB-839E-7CB2AF914535}" srcOrd="0" destOrd="0" presId="urn:microsoft.com/office/officeart/2005/8/layout/hierarchy3"/>
    <dgm:cxn modelId="{30E06B8A-C606-49E7-A9F0-B06D4B8528E6}" type="presParOf" srcId="{75EAD4A8-EC06-4EBB-839E-7CB2AF914535}" destId="{3E07A4EC-4748-464F-BE17-F471B4FEB500}" srcOrd="0" destOrd="0" presId="urn:microsoft.com/office/officeart/2005/8/layout/hierarchy3"/>
    <dgm:cxn modelId="{A568E63F-A151-43EF-8540-A0AFDAE07858}" type="presParOf" srcId="{3E07A4EC-4748-464F-BE17-F471B4FEB500}" destId="{DC47F6D1-97D4-4033-91FD-5EF5F0065C82}" srcOrd="0" destOrd="0" presId="urn:microsoft.com/office/officeart/2005/8/layout/hierarchy3"/>
    <dgm:cxn modelId="{87392221-D574-47D3-9D98-2BD5AA1B7E15}" type="presParOf" srcId="{DC47F6D1-97D4-4033-91FD-5EF5F0065C82}" destId="{C4F22401-3268-4DC9-9C42-1062F682C5BA}" srcOrd="0" destOrd="0" presId="urn:microsoft.com/office/officeart/2005/8/layout/hierarchy3"/>
    <dgm:cxn modelId="{FE2FD9A8-A98D-4DF1-BF4E-86D00883EA2F}" type="presParOf" srcId="{DC47F6D1-97D4-4033-91FD-5EF5F0065C82}" destId="{B98EE69D-A979-4111-84B5-E7D33E55F373}" srcOrd="1" destOrd="0" presId="urn:microsoft.com/office/officeart/2005/8/layout/hierarchy3"/>
    <dgm:cxn modelId="{08645656-0F15-4130-9C64-C6F48867919A}" type="presParOf" srcId="{3E07A4EC-4748-464F-BE17-F471B4FEB500}" destId="{F1601B78-8EF3-450F-8824-25AB0353242B}" srcOrd="1" destOrd="0" presId="urn:microsoft.com/office/officeart/2005/8/layout/hierarchy3"/>
    <dgm:cxn modelId="{E431695C-D04B-4A04-BE85-AEC358AA304E}" type="presParOf" srcId="{75EAD4A8-EC06-4EBB-839E-7CB2AF914535}" destId="{285993A8-AAFA-4762-8DA8-4AF83A13DCE1}" srcOrd="1" destOrd="0" presId="urn:microsoft.com/office/officeart/2005/8/layout/hierarchy3"/>
    <dgm:cxn modelId="{0E400235-0603-419E-A96F-2BC2766BD633}" type="presParOf" srcId="{285993A8-AAFA-4762-8DA8-4AF83A13DCE1}" destId="{9B766B13-B44F-4E1A-BCC8-88011179C980}" srcOrd="0" destOrd="0" presId="urn:microsoft.com/office/officeart/2005/8/layout/hierarchy3"/>
    <dgm:cxn modelId="{9E6FF92A-D96D-4B46-A5EE-A168D9A565DE}" type="presParOf" srcId="{9B766B13-B44F-4E1A-BCC8-88011179C980}" destId="{9CB61098-DF4E-453D-BD0B-3FA50611F06E}" srcOrd="0" destOrd="0" presId="urn:microsoft.com/office/officeart/2005/8/layout/hierarchy3"/>
    <dgm:cxn modelId="{25700075-E4FA-4189-85C5-E41B3E726ACD}" type="presParOf" srcId="{9B766B13-B44F-4E1A-BCC8-88011179C980}" destId="{CF26EF69-1A7A-4137-88AA-9FEB4C69DB98}" srcOrd="1" destOrd="0" presId="urn:microsoft.com/office/officeart/2005/8/layout/hierarchy3"/>
    <dgm:cxn modelId="{3B2A6B37-4397-4BF4-89B2-4C10ADBBB279}" type="presParOf" srcId="{285993A8-AAFA-4762-8DA8-4AF83A13DCE1}" destId="{02D8FB96-829C-4784-9081-CAFEAFE7B964}" srcOrd="1" destOrd="0" presId="urn:microsoft.com/office/officeart/2005/8/layout/hierarchy3"/>
    <dgm:cxn modelId="{12F7164B-3820-4F82-9137-A62640DD3488}" type="presParOf" srcId="{75EAD4A8-EC06-4EBB-839E-7CB2AF914535}" destId="{3CA372CE-4766-448E-823E-E271299FC564}" srcOrd="2" destOrd="0" presId="urn:microsoft.com/office/officeart/2005/8/layout/hierarchy3"/>
    <dgm:cxn modelId="{A68C179A-6F38-48AB-BDCE-2E1EB1891EF4}" type="presParOf" srcId="{3CA372CE-4766-448E-823E-E271299FC564}" destId="{1B8F2BA9-7F07-4D5C-BCA9-33CB7D0B76D6}" srcOrd="0" destOrd="0" presId="urn:microsoft.com/office/officeart/2005/8/layout/hierarchy3"/>
    <dgm:cxn modelId="{A31AA3D4-F526-40FE-9FE0-50E627B4364C}" type="presParOf" srcId="{1B8F2BA9-7F07-4D5C-BCA9-33CB7D0B76D6}" destId="{549E87EA-9EAD-4C25-90FA-753B0927CC26}" srcOrd="0" destOrd="0" presId="urn:microsoft.com/office/officeart/2005/8/layout/hierarchy3"/>
    <dgm:cxn modelId="{98EB7D59-16C6-4FC5-9DD9-A25E32962DF8}" type="presParOf" srcId="{1B8F2BA9-7F07-4D5C-BCA9-33CB7D0B76D6}" destId="{27CD49BD-6F02-4506-BD8D-825382204A2A}" srcOrd="1" destOrd="0" presId="urn:microsoft.com/office/officeart/2005/8/layout/hierarchy3"/>
    <dgm:cxn modelId="{997BBB26-B66B-4C54-8E81-8CDF50B381E1}" type="presParOf" srcId="{3CA372CE-4766-448E-823E-E271299FC564}" destId="{834EE650-D6DD-4878-BF83-BD8A15751DA6}" srcOrd="1" destOrd="0" presId="urn:microsoft.com/office/officeart/2005/8/layout/hierarchy3"/>
    <dgm:cxn modelId="{E285CE8D-07C4-4953-AEA5-506AEC73163E}" type="presParOf" srcId="{75EAD4A8-EC06-4EBB-839E-7CB2AF914535}" destId="{15A09413-38C0-4960-A363-E3A0A130CE88}" srcOrd="3" destOrd="0" presId="urn:microsoft.com/office/officeart/2005/8/layout/hierarchy3"/>
    <dgm:cxn modelId="{C7CAEA54-62AF-42CB-8622-2AD48E2FEFDD}" type="presParOf" srcId="{15A09413-38C0-4960-A363-E3A0A130CE88}" destId="{912B65C0-E420-4BEF-B8ED-3434DAECB2BC}" srcOrd="0" destOrd="0" presId="urn:microsoft.com/office/officeart/2005/8/layout/hierarchy3"/>
    <dgm:cxn modelId="{372148DE-038B-469F-B4A2-29D51289FDB7}" type="presParOf" srcId="{912B65C0-E420-4BEF-B8ED-3434DAECB2BC}" destId="{B1C71899-E03D-4040-B7A4-2C3DF0D02D1C}" srcOrd="0" destOrd="0" presId="urn:microsoft.com/office/officeart/2005/8/layout/hierarchy3"/>
    <dgm:cxn modelId="{174FB94F-9931-4EDA-8C84-0F5BB22DECB6}" type="presParOf" srcId="{912B65C0-E420-4BEF-B8ED-3434DAECB2BC}" destId="{3143ED93-93FB-439D-A958-2C6615C0BA8F}" srcOrd="1" destOrd="0" presId="urn:microsoft.com/office/officeart/2005/8/layout/hierarchy3"/>
    <dgm:cxn modelId="{6A0A6F9E-3888-49D2-8054-DD55665A872A}" type="presParOf" srcId="{15A09413-38C0-4960-A363-E3A0A130CE88}" destId="{04A8E025-F119-4635-B6D5-37B37A81224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22401-3268-4DC9-9C42-1062F682C5BA}">
      <dsp:nvSpPr>
        <dsp:cNvPr id="0" name=""/>
        <dsp:cNvSpPr/>
      </dsp:nvSpPr>
      <dsp:spPr>
        <a:xfrm>
          <a:off x="69057" y="1545828"/>
          <a:ext cx="1678781" cy="83939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solidFill>
                <a:schemeClr val="bg1"/>
              </a:solidFill>
            </a:rPr>
            <a:t>Unisex</a:t>
          </a:r>
          <a:endParaRPr lang="ko-KR" altLang="en-US" sz="2500" kern="1200" dirty="0">
            <a:solidFill>
              <a:schemeClr val="bg1"/>
            </a:solidFill>
          </a:endParaRPr>
        </a:p>
      </dsp:txBody>
      <dsp:txXfrm>
        <a:off x="93642" y="1570413"/>
        <a:ext cx="1629611" cy="790220"/>
      </dsp:txXfrm>
    </dsp:sp>
    <dsp:sp modelId="{FF51E749-E4DD-4E22-A9C6-EF681676F834}">
      <dsp:nvSpPr>
        <dsp:cNvPr id="0" name=""/>
        <dsp:cNvSpPr/>
      </dsp:nvSpPr>
      <dsp:spPr>
        <a:xfrm>
          <a:off x="191215" y="2385218"/>
          <a:ext cx="91440" cy="6295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29542"/>
              </a:lnTo>
              <a:lnTo>
                <a:pt x="128876" y="629542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DCF838-CDB2-4EEA-A2A0-CDA245764698}">
      <dsp:nvSpPr>
        <dsp:cNvPr id="0" name=""/>
        <dsp:cNvSpPr/>
      </dsp:nvSpPr>
      <dsp:spPr>
        <a:xfrm>
          <a:off x="320092" y="2595066"/>
          <a:ext cx="1343024" cy="839390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Outer</a:t>
          </a:r>
          <a:endParaRPr lang="ko-KR" altLang="en-US" sz="2300" kern="1200" dirty="0"/>
        </a:p>
      </dsp:txBody>
      <dsp:txXfrm>
        <a:off x="344677" y="2619651"/>
        <a:ext cx="1293854" cy="790220"/>
      </dsp:txXfrm>
    </dsp:sp>
    <dsp:sp modelId="{675C327B-9E7D-4E8B-9A25-F4FCB108D5B4}">
      <dsp:nvSpPr>
        <dsp:cNvPr id="0" name=""/>
        <dsp:cNvSpPr/>
      </dsp:nvSpPr>
      <dsp:spPr>
        <a:xfrm>
          <a:off x="236935" y="2385218"/>
          <a:ext cx="92477" cy="1678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8781"/>
              </a:lnTo>
              <a:lnTo>
                <a:pt x="92477" y="1678781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8DCB07-D681-4D9D-B67F-DF4E887B0AC3}">
      <dsp:nvSpPr>
        <dsp:cNvPr id="0" name=""/>
        <dsp:cNvSpPr/>
      </dsp:nvSpPr>
      <dsp:spPr>
        <a:xfrm>
          <a:off x="329413" y="3644304"/>
          <a:ext cx="1343024" cy="839390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Top</a:t>
          </a:r>
          <a:endParaRPr lang="ko-KR" altLang="en-US" sz="2300" kern="1200" dirty="0"/>
        </a:p>
      </dsp:txBody>
      <dsp:txXfrm>
        <a:off x="353998" y="3668889"/>
        <a:ext cx="1293854" cy="790220"/>
      </dsp:txXfrm>
    </dsp:sp>
    <dsp:sp modelId="{0E1ABA8D-E461-4A61-826A-CB7C6DF6EF82}">
      <dsp:nvSpPr>
        <dsp:cNvPr id="0" name=""/>
        <dsp:cNvSpPr/>
      </dsp:nvSpPr>
      <dsp:spPr>
        <a:xfrm>
          <a:off x="236935" y="2385218"/>
          <a:ext cx="109238" cy="2728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8019"/>
              </a:lnTo>
              <a:lnTo>
                <a:pt x="109238" y="2728019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F9E166-CD5C-4F35-98ED-35F74FBD3185}">
      <dsp:nvSpPr>
        <dsp:cNvPr id="0" name=""/>
        <dsp:cNvSpPr/>
      </dsp:nvSpPr>
      <dsp:spPr>
        <a:xfrm>
          <a:off x="346174" y="4693542"/>
          <a:ext cx="1343024" cy="839390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Bottom</a:t>
          </a:r>
          <a:endParaRPr lang="ko-KR" altLang="en-US" sz="2300" kern="1200" dirty="0"/>
        </a:p>
      </dsp:txBody>
      <dsp:txXfrm>
        <a:off x="370759" y="4718127"/>
        <a:ext cx="1293854" cy="790220"/>
      </dsp:txXfrm>
    </dsp:sp>
    <dsp:sp modelId="{9CB61098-DF4E-453D-BD0B-3FA50611F06E}">
      <dsp:nvSpPr>
        <dsp:cNvPr id="0" name=""/>
        <dsp:cNvSpPr/>
      </dsp:nvSpPr>
      <dsp:spPr>
        <a:xfrm>
          <a:off x="2158217" y="1545828"/>
          <a:ext cx="1678781" cy="83939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kern="1200" dirty="0" err="1">
              <a:solidFill>
                <a:schemeClr val="bg1"/>
              </a:solidFill>
            </a:rPr>
            <a:t>Mens</a:t>
          </a:r>
          <a:endParaRPr lang="ko-KR" altLang="en-US" sz="2500" kern="1200" dirty="0">
            <a:solidFill>
              <a:schemeClr val="bg1"/>
            </a:solidFill>
          </a:endParaRPr>
        </a:p>
      </dsp:txBody>
      <dsp:txXfrm>
        <a:off x="2182802" y="1570413"/>
        <a:ext cx="1629611" cy="790220"/>
      </dsp:txXfrm>
    </dsp:sp>
    <dsp:sp modelId="{3BDEF237-3A9B-4C28-BADF-207B0C3F5A3D}">
      <dsp:nvSpPr>
        <dsp:cNvPr id="0" name=""/>
        <dsp:cNvSpPr/>
      </dsp:nvSpPr>
      <dsp:spPr>
        <a:xfrm>
          <a:off x="2326095" y="2385218"/>
          <a:ext cx="127876" cy="629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9542"/>
              </a:lnTo>
              <a:lnTo>
                <a:pt x="127876" y="629542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083C7D-C958-4E34-B067-AE28F9B62564}">
      <dsp:nvSpPr>
        <dsp:cNvPr id="0" name=""/>
        <dsp:cNvSpPr/>
      </dsp:nvSpPr>
      <dsp:spPr>
        <a:xfrm>
          <a:off x="2453971" y="2595066"/>
          <a:ext cx="1343024" cy="839390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Outer</a:t>
          </a:r>
          <a:endParaRPr lang="ko-KR" altLang="en-US" sz="2300" kern="1200" dirty="0"/>
        </a:p>
      </dsp:txBody>
      <dsp:txXfrm>
        <a:off x="2478556" y="2619651"/>
        <a:ext cx="1293854" cy="790220"/>
      </dsp:txXfrm>
    </dsp:sp>
    <dsp:sp modelId="{59E1A28A-70E9-4249-955A-EDC21EF6E813}">
      <dsp:nvSpPr>
        <dsp:cNvPr id="0" name=""/>
        <dsp:cNvSpPr/>
      </dsp:nvSpPr>
      <dsp:spPr>
        <a:xfrm>
          <a:off x="2326095" y="2385218"/>
          <a:ext cx="101794" cy="1678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8781"/>
              </a:lnTo>
              <a:lnTo>
                <a:pt x="101794" y="1678781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C8F4E-53EB-4D4C-BD91-71B181CC7F1F}">
      <dsp:nvSpPr>
        <dsp:cNvPr id="0" name=""/>
        <dsp:cNvSpPr/>
      </dsp:nvSpPr>
      <dsp:spPr>
        <a:xfrm>
          <a:off x="2427889" y="3644304"/>
          <a:ext cx="1343024" cy="839390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Top</a:t>
          </a:r>
          <a:endParaRPr lang="ko-KR" altLang="en-US" sz="2300" kern="1200" dirty="0"/>
        </a:p>
      </dsp:txBody>
      <dsp:txXfrm>
        <a:off x="2452474" y="3668889"/>
        <a:ext cx="1293854" cy="790220"/>
      </dsp:txXfrm>
    </dsp:sp>
    <dsp:sp modelId="{4111CDC8-96F0-480D-A019-A1DDA3B1FE6D}">
      <dsp:nvSpPr>
        <dsp:cNvPr id="0" name=""/>
        <dsp:cNvSpPr/>
      </dsp:nvSpPr>
      <dsp:spPr>
        <a:xfrm>
          <a:off x="2326095" y="2385218"/>
          <a:ext cx="118555" cy="2728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8019"/>
              </a:lnTo>
              <a:lnTo>
                <a:pt x="118555" y="2728019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255386-9AA9-4E4F-B4D0-B2C446078269}">
      <dsp:nvSpPr>
        <dsp:cNvPr id="0" name=""/>
        <dsp:cNvSpPr/>
      </dsp:nvSpPr>
      <dsp:spPr>
        <a:xfrm>
          <a:off x="2444650" y="4693542"/>
          <a:ext cx="1343024" cy="839390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Bottom</a:t>
          </a:r>
          <a:endParaRPr lang="ko-KR" altLang="en-US" sz="2300" kern="1200" dirty="0"/>
        </a:p>
      </dsp:txBody>
      <dsp:txXfrm>
        <a:off x="2469235" y="4718127"/>
        <a:ext cx="1293854" cy="790220"/>
      </dsp:txXfrm>
    </dsp:sp>
    <dsp:sp modelId="{549E87EA-9EAD-4C25-90FA-753B0927CC26}">
      <dsp:nvSpPr>
        <dsp:cNvPr id="0" name=""/>
        <dsp:cNvSpPr/>
      </dsp:nvSpPr>
      <dsp:spPr>
        <a:xfrm>
          <a:off x="4266010" y="1545828"/>
          <a:ext cx="1678781" cy="83939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kern="1200" dirty="0" err="1">
              <a:solidFill>
                <a:schemeClr val="bg1"/>
              </a:solidFill>
            </a:rPr>
            <a:t>Womens</a:t>
          </a:r>
          <a:endParaRPr lang="ko-KR" altLang="en-US" sz="2500" kern="1200" dirty="0">
            <a:solidFill>
              <a:schemeClr val="bg1"/>
            </a:solidFill>
          </a:endParaRPr>
        </a:p>
      </dsp:txBody>
      <dsp:txXfrm>
        <a:off x="4290595" y="1570413"/>
        <a:ext cx="1629611" cy="790220"/>
      </dsp:txXfrm>
    </dsp:sp>
    <dsp:sp modelId="{4844581A-FBBB-497C-B539-6D7F19228E13}">
      <dsp:nvSpPr>
        <dsp:cNvPr id="0" name=""/>
        <dsp:cNvSpPr/>
      </dsp:nvSpPr>
      <dsp:spPr>
        <a:xfrm>
          <a:off x="4433889" y="2385218"/>
          <a:ext cx="118558" cy="629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9542"/>
              </a:lnTo>
              <a:lnTo>
                <a:pt x="118558" y="629542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DD740-D773-42CA-8B08-C500D63A1752}">
      <dsp:nvSpPr>
        <dsp:cNvPr id="0" name=""/>
        <dsp:cNvSpPr/>
      </dsp:nvSpPr>
      <dsp:spPr>
        <a:xfrm>
          <a:off x="4552447" y="2595066"/>
          <a:ext cx="1343024" cy="839390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Outer</a:t>
          </a:r>
          <a:endParaRPr lang="ko-KR" altLang="en-US" sz="2300" kern="1200" dirty="0"/>
        </a:p>
      </dsp:txBody>
      <dsp:txXfrm>
        <a:off x="4577032" y="2619651"/>
        <a:ext cx="1293854" cy="790220"/>
      </dsp:txXfrm>
    </dsp:sp>
    <dsp:sp modelId="{5836CE0A-9A59-4611-A51B-9E0F8E009572}">
      <dsp:nvSpPr>
        <dsp:cNvPr id="0" name=""/>
        <dsp:cNvSpPr/>
      </dsp:nvSpPr>
      <dsp:spPr>
        <a:xfrm>
          <a:off x="4433889" y="2385218"/>
          <a:ext cx="118558" cy="1678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8781"/>
              </a:lnTo>
              <a:lnTo>
                <a:pt x="118558" y="1678781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959440-4549-4006-A7EE-76D646D87CED}">
      <dsp:nvSpPr>
        <dsp:cNvPr id="0" name=""/>
        <dsp:cNvSpPr/>
      </dsp:nvSpPr>
      <dsp:spPr>
        <a:xfrm>
          <a:off x="4552447" y="3644304"/>
          <a:ext cx="1343024" cy="839390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 err="1"/>
            <a:t>Onepeace</a:t>
          </a:r>
          <a:endParaRPr lang="ko-KR" altLang="en-US" sz="2300" kern="1200" dirty="0"/>
        </a:p>
      </dsp:txBody>
      <dsp:txXfrm>
        <a:off x="4577032" y="3668889"/>
        <a:ext cx="1293854" cy="790220"/>
      </dsp:txXfrm>
    </dsp:sp>
    <dsp:sp modelId="{821B47D8-EA7D-470D-BE5D-C8DE29210414}">
      <dsp:nvSpPr>
        <dsp:cNvPr id="0" name=""/>
        <dsp:cNvSpPr/>
      </dsp:nvSpPr>
      <dsp:spPr>
        <a:xfrm>
          <a:off x="4433889" y="2385218"/>
          <a:ext cx="118558" cy="2728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8019"/>
              </a:lnTo>
              <a:lnTo>
                <a:pt x="118558" y="2728019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802B68-FED1-43AA-9E00-032DB7D9AC1A}">
      <dsp:nvSpPr>
        <dsp:cNvPr id="0" name=""/>
        <dsp:cNvSpPr/>
      </dsp:nvSpPr>
      <dsp:spPr>
        <a:xfrm>
          <a:off x="4552447" y="4693542"/>
          <a:ext cx="1343024" cy="839390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Top</a:t>
          </a:r>
          <a:endParaRPr lang="ko-KR" altLang="en-US" sz="2300" kern="1200" dirty="0"/>
        </a:p>
      </dsp:txBody>
      <dsp:txXfrm>
        <a:off x="4577032" y="4718127"/>
        <a:ext cx="1293854" cy="790220"/>
      </dsp:txXfrm>
    </dsp:sp>
    <dsp:sp modelId="{87544DD2-733A-4304-82BE-731DDA4FD3CE}">
      <dsp:nvSpPr>
        <dsp:cNvPr id="0" name=""/>
        <dsp:cNvSpPr/>
      </dsp:nvSpPr>
      <dsp:spPr>
        <a:xfrm>
          <a:off x="4433889" y="2385218"/>
          <a:ext cx="109238" cy="37772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7257"/>
              </a:lnTo>
              <a:lnTo>
                <a:pt x="109238" y="3777257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E93FBD-6E58-4172-BC26-AFB50DEF8660}">
      <dsp:nvSpPr>
        <dsp:cNvPr id="0" name=""/>
        <dsp:cNvSpPr/>
      </dsp:nvSpPr>
      <dsp:spPr>
        <a:xfrm>
          <a:off x="4543127" y="5742781"/>
          <a:ext cx="1343024" cy="839390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Bottom</a:t>
          </a:r>
          <a:endParaRPr lang="ko-KR" altLang="en-US" sz="2300" kern="1200" dirty="0"/>
        </a:p>
      </dsp:txBody>
      <dsp:txXfrm>
        <a:off x="4567712" y="5767366"/>
        <a:ext cx="1293854" cy="790220"/>
      </dsp:txXfrm>
    </dsp:sp>
    <dsp:sp modelId="{B1C71899-E03D-4040-B7A4-2C3DF0D02D1C}">
      <dsp:nvSpPr>
        <dsp:cNvPr id="0" name=""/>
        <dsp:cNvSpPr/>
      </dsp:nvSpPr>
      <dsp:spPr>
        <a:xfrm>
          <a:off x="6305847" y="1545828"/>
          <a:ext cx="1678781" cy="83939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kern="1200" dirty="0">
              <a:solidFill>
                <a:schemeClr val="bg1"/>
              </a:solidFill>
            </a:rPr>
            <a:t>Kids</a:t>
          </a:r>
          <a:endParaRPr lang="ko-KR" altLang="en-US" sz="2500" kern="1200" dirty="0">
            <a:solidFill>
              <a:schemeClr val="bg1"/>
            </a:solidFill>
          </a:endParaRPr>
        </a:p>
      </dsp:txBody>
      <dsp:txXfrm>
        <a:off x="6330432" y="1570413"/>
        <a:ext cx="1629611" cy="790220"/>
      </dsp:txXfrm>
    </dsp:sp>
    <dsp:sp modelId="{782D1C1A-E2E4-4900-B4D7-680036E9B5B1}">
      <dsp:nvSpPr>
        <dsp:cNvPr id="0" name=""/>
        <dsp:cNvSpPr/>
      </dsp:nvSpPr>
      <dsp:spPr>
        <a:xfrm>
          <a:off x="6473725" y="2385218"/>
          <a:ext cx="177198" cy="6857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5798"/>
              </a:lnTo>
              <a:lnTo>
                <a:pt x="177198" y="685798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3DFAD-EAD1-468C-9A47-1563536BA1DF}">
      <dsp:nvSpPr>
        <dsp:cNvPr id="0" name=""/>
        <dsp:cNvSpPr/>
      </dsp:nvSpPr>
      <dsp:spPr>
        <a:xfrm>
          <a:off x="6650924" y="2651322"/>
          <a:ext cx="1343024" cy="839390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Outer</a:t>
          </a:r>
          <a:endParaRPr lang="ko-KR" altLang="en-US" sz="2300" kern="1200" dirty="0"/>
        </a:p>
      </dsp:txBody>
      <dsp:txXfrm>
        <a:off x="6675509" y="2675907"/>
        <a:ext cx="1293854" cy="790220"/>
      </dsp:txXfrm>
    </dsp:sp>
    <dsp:sp modelId="{DA84CE7B-4456-49FB-8AF0-AF41FBC3A6A8}">
      <dsp:nvSpPr>
        <dsp:cNvPr id="0" name=""/>
        <dsp:cNvSpPr/>
      </dsp:nvSpPr>
      <dsp:spPr>
        <a:xfrm>
          <a:off x="6473725" y="2385218"/>
          <a:ext cx="151117" cy="1678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8781"/>
              </a:lnTo>
              <a:lnTo>
                <a:pt x="151117" y="1678781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BFAAAD-59E7-4B61-B7F9-FA3B523D6981}">
      <dsp:nvSpPr>
        <dsp:cNvPr id="0" name=""/>
        <dsp:cNvSpPr/>
      </dsp:nvSpPr>
      <dsp:spPr>
        <a:xfrm>
          <a:off x="6624842" y="3644304"/>
          <a:ext cx="1343024" cy="839390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Top</a:t>
          </a:r>
          <a:endParaRPr lang="ko-KR" altLang="en-US" sz="2300" kern="1200" dirty="0"/>
        </a:p>
      </dsp:txBody>
      <dsp:txXfrm>
        <a:off x="6649427" y="3668889"/>
        <a:ext cx="1293854" cy="790220"/>
      </dsp:txXfrm>
    </dsp:sp>
    <dsp:sp modelId="{F3881A3E-42DD-4AF9-9075-1AB82694E88D}">
      <dsp:nvSpPr>
        <dsp:cNvPr id="0" name=""/>
        <dsp:cNvSpPr/>
      </dsp:nvSpPr>
      <dsp:spPr>
        <a:xfrm>
          <a:off x="6473725" y="2385218"/>
          <a:ext cx="167878" cy="2728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8019"/>
              </a:lnTo>
              <a:lnTo>
                <a:pt x="167878" y="2728019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832FF-1E92-4082-BF92-408BD4A37C9A}">
      <dsp:nvSpPr>
        <dsp:cNvPr id="0" name=""/>
        <dsp:cNvSpPr/>
      </dsp:nvSpPr>
      <dsp:spPr>
        <a:xfrm>
          <a:off x="6641603" y="4693542"/>
          <a:ext cx="1343024" cy="839390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Bottom</a:t>
          </a:r>
          <a:endParaRPr lang="ko-KR" altLang="en-US" sz="2300" kern="1200" dirty="0"/>
        </a:p>
      </dsp:txBody>
      <dsp:txXfrm>
        <a:off x="6666188" y="4718127"/>
        <a:ext cx="1293854" cy="790220"/>
      </dsp:txXfrm>
    </dsp:sp>
    <dsp:sp modelId="{D6E4B200-48D8-4122-9AE7-9CEC8B505044}">
      <dsp:nvSpPr>
        <dsp:cNvPr id="0" name=""/>
        <dsp:cNvSpPr/>
      </dsp:nvSpPr>
      <dsp:spPr>
        <a:xfrm>
          <a:off x="8404324" y="1545828"/>
          <a:ext cx="1678781" cy="83939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solidFill>
                <a:schemeClr val="bg1"/>
              </a:solidFill>
            </a:rPr>
            <a:t>Accessory</a:t>
          </a:r>
          <a:endParaRPr lang="ko-KR" altLang="en-US" sz="2500" kern="1200" dirty="0">
            <a:solidFill>
              <a:schemeClr val="bg1"/>
            </a:solidFill>
          </a:endParaRPr>
        </a:p>
      </dsp:txBody>
      <dsp:txXfrm>
        <a:off x="8428909" y="1570413"/>
        <a:ext cx="1629611" cy="790220"/>
      </dsp:txXfrm>
    </dsp:sp>
    <dsp:sp modelId="{3965296B-8E8E-4E37-962B-3A4B404976D0}">
      <dsp:nvSpPr>
        <dsp:cNvPr id="0" name=""/>
        <dsp:cNvSpPr/>
      </dsp:nvSpPr>
      <dsp:spPr>
        <a:xfrm>
          <a:off x="8572202" y="2385218"/>
          <a:ext cx="167878" cy="629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9542"/>
              </a:lnTo>
              <a:lnTo>
                <a:pt x="167878" y="629542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E6D010-E3E8-4C4D-ACCE-FE6C6B77F788}">
      <dsp:nvSpPr>
        <dsp:cNvPr id="0" name=""/>
        <dsp:cNvSpPr/>
      </dsp:nvSpPr>
      <dsp:spPr>
        <a:xfrm>
          <a:off x="8740080" y="2595066"/>
          <a:ext cx="1343024" cy="839390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Hair</a:t>
          </a:r>
          <a:endParaRPr lang="ko-KR" altLang="en-US" sz="2300" kern="1200" dirty="0"/>
        </a:p>
      </dsp:txBody>
      <dsp:txXfrm>
        <a:off x="8764665" y="2619651"/>
        <a:ext cx="1293854" cy="790220"/>
      </dsp:txXfrm>
    </dsp:sp>
    <dsp:sp modelId="{23239D4C-43A4-4FF9-9BF0-F83946D5DBD5}">
      <dsp:nvSpPr>
        <dsp:cNvPr id="0" name=""/>
        <dsp:cNvSpPr/>
      </dsp:nvSpPr>
      <dsp:spPr>
        <a:xfrm>
          <a:off x="8572202" y="2385218"/>
          <a:ext cx="177198" cy="1735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5037"/>
              </a:lnTo>
              <a:lnTo>
                <a:pt x="177198" y="1735037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09BB6E-B854-4A0D-A392-5B09ABEC91E2}">
      <dsp:nvSpPr>
        <dsp:cNvPr id="0" name=""/>
        <dsp:cNvSpPr/>
      </dsp:nvSpPr>
      <dsp:spPr>
        <a:xfrm>
          <a:off x="8749401" y="3700560"/>
          <a:ext cx="1343024" cy="839390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Necklace</a:t>
          </a:r>
          <a:endParaRPr lang="ko-KR" altLang="en-US" sz="2300" kern="1200" dirty="0"/>
        </a:p>
      </dsp:txBody>
      <dsp:txXfrm>
        <a:off x="8773986" y="3725145"/>
        <a:ext cx="1293854" cy="790220"/>
      </dsp:txXfrm>
    </dsp:sp>
    <dsp:sp modelId="{2772157E-D2F7-4E68-A90F-6787F5072954}">
      <dsp:nvSpPr>
        <dsp:cNvPr id="0" name=""/>
        <dsp:cNvSpPr/>
      </dsp:nvSpPr>
      <dsp:spPr>
        <a:xfrm>
          <a:off x="8572202" y="2385218"/>
          <a:ext cx="177198" cy="2784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4275"/>
              </a:lnTo>
              <a:lnTo>
                <a:pt x="177198" y="278427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66E4B-B1A7-4111-AFE1-39BECAEE5292}">
      <dsp:nvSpPr>
        <dsp:cNvPr id="0" name=""/>
        <dsp:cNvSpPr/>
      </dsp:nvSpPr>
      <dsp:spPr>
        <a:xfrm>
          <a:off x="8749401" y="4749798"/>
          <a:ext cx="1343024" cy="839390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Bracelet</a:t>
          </a:r>
          <a:endParaRPr lang="ko-KR" altLang="en-US" sz="2300" kern="1200" dirty="0"/>
        </a:p>
      </dsp:txBody>
      <dsp:txXfrm>
        <a:off x="8773986" y="4774383"/>
        <a:ext cx="1293854" cy="790220"/>
      </dsp:txXfrm>
    </dsp:sp>
    <dsp:sp modelId="{973C7177-2023-4208-8034-504FB008C77E}">
      <dsp:nvSpPr>
        <dsp:cNvPr id="0" name=""/>
        <dsp:cNvSpPr/>
      </dsp:nvSpPr>
      <dsp:spPr>
        <a:xfrm>
          <a:off x="8572202" y="2385218"/>
          <a:ext cx="177198" cy="3833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3513"/>
              </a:lnTo>
              <a:lnTo>
                <a:pt x="177198" y="383351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CE2B34-FC63-4B90-B882-8262D6AB1903}">
      <dsp:nvSpPr>
        <dsp:cNvPr id="0" name=""/>
        <dsp:cNvSpPr/>
      </dsp:nvSpPr>
      <dsp:spPr>
        <a:xfrm>
          <a:off x="8749401" y="5799037"/>
          <a:ext cx="1343024" cy="839390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Ring</a:t>
          </a:r>
          <a:endParaRPr lang="ko-KR" altLang="en-US" sz="2300" kern="1200" dirty="0"/>
        </a:p>
      </dsp:txBody>
      <dsp:txXfrm>
        <a:off x="8773986" y="5823622"/>
        <a:ext cx="1293854" cy="790220"/>
      </dsp:txXfrm>
    </dsp:sp>
    <dsp:sp modelId="{4819AC92-7D3D-435A-BE2A-D2A640B8D6DD}">
      <dsp:nvSpPr>
        <dsp:cNvPr id="0" name=""/>
        <dsp:cNvSpPr/>
      </dsp:nvSpPr>
      <dsp:spPr>
        <a:xfrm>
          <a:off x="10502800" y="1545828"/>
          <a:ext cx="1678781" cy="83939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kern="1200" dirty="0">
              <a:solidFill>
                <a:schemeClr val="bg1"/>
              </a:solidFill>
            </a:rPr>
            <a:t>21 S/S LOOKBOOK</a:t>
          </a:r>
          <a:endParaRPr lang="ko-KR" altLang="en-US" sz="2500" kern="1200" dirty="0">
            <a:solidFill>
              <a:schemeClr val="bg1"/>
            </a:solidFill>
          </a:endParaRPr>
        </a:p>
      </dsp:txBody>
      <dsp:txXfrm>
        <a:off x="10527385" y="1570413"/>
        <a:ext cx="1629611" cy="790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22401-3268-4DC9-9C42-1062F682C5BA}">
      <dsp:nvSpPr>
        <dsp:cNvPr id="0" name=""/>
        <dsp:cNvSpPr/>
      </dsp:nvSpPr>
      <dsp:spPr>
        <a:xfrm>
          <a:off x="66299" y="2128607"/>
          <a:ext cx="1851938" cy="92596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solidFill>
                <a:schemeClr val="bg1"/>
              </a:solidFill>
            </a:rPr>
            <a:t>Home</a:t>
          </a:r>
          <a:endParaRPr lang="ko-KR" altLang="en-US" sz="3200" kern="1200" dirty="0">
            <a:solidFill>
              <a:schemeClr val="bg1"/>
            </a:solidFill>
          </a:endParaRPr>
        </a:p>
      </dsp:txBody>
      <dsp:txXfrm>
        <a:off x="93420" y="2155728"/>
        <a:ext cx="1797696" cy="871727"/>
      </dsp:txXfrm>
    </dsp:sp>
    <dsp:sp modelId="{9CB61098-DF4E-453D-BD0B-3FA50611F06E}">
      <dsp:nvSpPr>
        <dsp:cNvPr id="0" name=""/>
        <dsp:cNvSpPr/>
      </dsp:nvSpPr>
      <dsp:spPr>
        <a:xfrm>
          <a:off x="2370943" y="2128607"/>
          <a:ext cx="1851938" cy="92596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>
              <a:solidFill>
                <a:schemeClr val="bg1"/>
              </a:solidFill>
            </a:rPr>
            <a:t>장바구니</a:t>
          </a:r>
        </a:p>
      </dsp:txBody>
      <dsp:txXfrm>
        <a:off x="2398064" y="2155728"/>
        <a:ext cx="1797696" cy="871727"/>
      </dsp:txXfrm>
    </dsp:sp>
    <dsp:sp modelId="{549E87EA-9EAD-4C25-90FA-753B0927CC26}">
      <dsp:nvSpPr>
        <dsp:cNvPr id="0" name=""/>
        <dsp:cNvSpPr/>
      </dsp:nvSpPr>
      <dsp:spPr>
        <a:xfrm>
          <a:off x="4696144" y="2128607"/>
          <a:ext cx="1851938" cy="92596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>
              <a:solidFill>
                <a:schemeClr val="bg1"/>
              </a:solidFill>
            </a:rPr>
            <a:t>찜 목록</a:t>
          </a:r>
        </a:p>
      </dsp:txBody>
      <dsp:txXfrm>
        <a:off x="4723265" y="2155728"/>
        <a:ext cx="1797696" cy="871727"/>
      </dsp:txXfrm>
    </dsp:sp>
    <dsp:sp modelId="{B1C71899-E03D-4040-B7A4-2C3DF0D02D1C}">
      <dsp:nvSpPr>
        <dsp:cNvPr id="0" name=""/>
        <dsp:cNvSpPr/>
      </dsp:nvSpPr>
      <dsp:spPr>
        <a:xfrm>
          <a:off x="6946379" y="2128607"/>
          <a:ext cx="1851938" cy="92596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>
              <a:solidFill>
                <a:schemeClr val="bg1"/>
              </a:solidFill>
            </a:rPr>
            <a:t>회원정보</a:t>
          </a:r>
        </a:p>
      </dsp:txBody>
      <dsp:txXfrm>
        <a:off x="6973500" y="2155728"/>
        <a:ext cx="1797696" cy="87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FC1F6-B6C3-484E-9370-E626600D4D26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42466-EA10-41FA-A939-59A7515931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42466-EA10-41FA-A939-59A7515931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795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42466-EA10-41FA-A939-59A7515931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005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18079" y="9618079"/>
            <a:ext cx="667635" cy="667635"/>
            <a:chOff x="17618079" y="9618079"/>
            <a:chExt cx="667635" cy="667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18079" y="9618079"/>
              <a:ext cx="667635" cy="6676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30105" y="9330105"/>
            <a:ext cx="955609" cy="955609"/>
            <a:chOff x="17330105" y="9330105"/>
            <a:chExt cx="955609" cy="955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30105" y="9330105"/>
              <a:ext cx="955609" cy="955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667635" cy="667635"/>
            <a:chOff x="0" y="0"/>
            <a:chExt cx="667635" cy="6676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67635" cy="6676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18079" y="0"/>
            <a:ext cx="667635" cy="667635"/>
            <a:chOff x="17618079" y="0"/>
            <a:chExt cx="667635" cy="6676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18079" y="0"/>
              <a:ext cx="667635" cy="6676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955609" cy="955609"/>
            <a:chOff x="0" y="0"/>
            <a:chExt cx="955609" cy="9556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55609" cy="95560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55609" y="2429318"/>
            <a:ext cx="11987505" cy="752257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7500" b="1" i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OBEY</a:t>
            </a:r>
          </a:p>
          <a:p>
            <a:pPr algn="just"/>
            <a:r>
              <a:rPr lang="en-US" sz="17500" b="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RENEWAL</a:t>
            </a:r>
            <a:endParaRPr lang="en-US" sz="17500" b="1" dirty="0"/>
          </a:p>
        </p:txBody>
      </p:sp>
      <p:sp>
        <p:nvSpPr>
          <p:cNvPr id="21" name="Object 21"/>
          <p:cNvSpPr txBox="1"/>
          <p:nvPr/>
        </p:nvSpPr>
        <p:spPr>
          <a:xfrm>
            <a:off x="1369892" y="1795918"/>
            <a:ext cx="7655157" cy="9094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이어령</a:t>
            </a:r>
          </a:p>
          <a:p>
            <a:pPr algn="just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모바일 웹 리뉴얼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2480173" y="1795918"/>
            <a:ext cx="3957415" cy="6171429"/>
            <a:chOff x="12480173" y="1795918"/>
            <a:chExt cx="3957415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80173" y="1795918"/>
              <a:ext cx="3957415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33262" y="394219"/>
            <a:ext cx="12904762" cy="293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문제점 및 개선점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143000" y="1943100"/>
            <a:ext cx="3980524" cy="46342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9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문제점</a:t>
            </a:r>
            <a:endParaRPr lang="en-US" sz="2900" dirty="0">
              <a:solidFill>
                <a:srgbClr val="000000"/>
              </a:solidFill>
              <a:latin typeface="에스코어 드림 4 Regular" pitchFamily="34" charset="0"/>
              <a:cs typeface="에스코어 드림 4 Regular" pitchFamily="34" charset="0"/>
            </a:endParaRPr>
          </a:p>
          <a:p>
            <a:pPr algn="just"/>
            <a:endParaRPr lang="en-US" sz="2900" dirty="0">
              <a:solidFill>
                <a:srgbClr val="000000"/>
              </a:solidFill>
              <a:latin typeface="에스코어 드림 4 Regular" pitchFamily="34" charset="0"/>
              <a:cs typeface="에스코어 드림 4 Regular" pitchFamily="34" charset="0"/>
            </a:endParaRPr>
          </a:p>
          <a:p>
            <a:pPr algn="just"/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트리거 안의 메뉴가 과하게 많고</a:t>
            </a:r>
          </a:p>
          <a:p>
            <a:pPr algn="just"/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중복되는 </a:t>
            </a:r>
            <a:r>
              <a:rPr lang="en-US" sz="27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내용들이</a:t>
            </a:r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 많</a:t>
            </a:r>
            <a:r>
              <a:rPr lang="ko-KR" alt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다</a:t>
            </a:r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.</a:t>
            </a:r>
          </a:p>
          <a:p>
            <a:pPr algn="just"/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'+' 아이콘 눌러야만 어코디언 </a:t>
            </a:r>
            <a:r>
              <a:rPr lang="en-US" sz="27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적용</a:t>
            </a:r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된다</a:t>
            </a:r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.</a:t>
            </a:r>
          </a:p>
          <a:p>
            <a:pPr algn="just"/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2801600" y="5331454"/>
            <a:ext cx="4798926" cy="419100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9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개선</a:t>
            </a:r>
            <a:r>
              <a:rPr lang="en-US" sz="29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 점</a:t>
            </a:r>
          </a:p>
          <a:p>
            <a:pPr algn="r"/>
            <a:endParaRPr lang="en-US" sz="2900" dirty="0">
              <a:solidFill>
                <a:srgbClr val="000000"/>
              </a:solidFill>
              <a:latin typeface="에스코어 드림 4 Regular" pitchFamily="34" charset="0"/>
              <a:cs typeface="에스코어 드림 4 Regular" pitchFamily="34" charset="0"/>
            </a:endParaRPr>
          </a:p>
          <a:p>
            <a:pPr algn="r"/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필요한 메뉴만 간결하게 만들고</a:t>
            </a:r>
          </a:p>
          <a:p>
            <a:pPr algn="r"/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나머지 메뉴들은 하단 footer에 기재한다.</a:t>
            </a:r>
          </a:p>
          <a:p>
            <a:pPr algn="r"/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'+' 아이콘 이 </a:t>
            </a:r>
            <a:r>
              <a:rPr lang="en-US" sz="27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아닌</a:t>
            </a:r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 'V’ </a:t>
            </a:r>
            <a:r>
              <a:rPr lang="ko-KR" alt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사용하며</a:t>
            </a:r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메뉴</a:t>
            </a:r>
            <a:r>
              <a:rPr lang="ko-KR" alt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를</a:t>
            </a:r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누르면</a:t>
            </a:r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어코디언</a:t>
            </a:r>
            <a:r>
              <a:rPr lang="ko-KR" alt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을</a:t>
            </a:r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적용</a:t>
            </a:r>
            <a:r>
              <a:rPr lang="ko-KR" alt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시키고</a:t>
            </a:r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 'V'아이콘 돌아갈 수 있도록 transition  </a:t>
            </a:r>
            <a:r>
              <a:rPr lang="ko-KR" alt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준다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363437" y="1714500"/>
            <a:ext cx="5856563" cy="7809768"/>
            <a:chOff x="5953294" y="1225490"/>
            <a:chExt cx="6379126" cy="85204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3294" y="1225490"/>
              <a:ext cx="6379126" cy="8520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895600" y="2171700"/>
            <a:ext cx="7612655" cy="75426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3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03.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7000000" y="3051819"/>
            <a:ext cx="14699950" cy="599788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아이디어</a:t>
            </a:r>
          </a:p>
          <a:p>
            <a:pPr algn="just"/>
            <a:r>
              <a:rPr lang="en-US" sz="11800" kern="0" spc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스케치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17045" y="343138"/>
            <a:ext cx="12904762" cy="293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아이디어 스케치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4D4CE3-D09B-4B33-8EEC-275FD1555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863256" y="-1172928"/>
            <a:ext cx="9448801" cy="13068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0742" y="190499"/>
            <a:ext cx="12904762" cy="293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아이디어 스케치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0FF77D-E5D7-4D3B-9898-EBD0846FC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175251" y="-1250950"/>
            <a:ext cx="9067800" cy="13169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0742" y="190499"/>
            <a:ext cx="12904762" cy="293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아이디어 스케치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6495AF-BD74-4DDD-B4A8-D8E52C53F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572000" y="-1263650"/>
            <a:ext cx="9144000" cy="129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45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52800" y="495300"/>
            <a:ext cx="12904762" cy="293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사이트맵</a:t>
            </a:r>
            <a:endParaRPr lang="en-US" dirty="0"/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65DFE777-CF0F-4200-A568-551DA2F78E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9840123"/>
              </p:ext>
            </p:extLst>
          </p:nvPr>
        </p:nvGraphicFramePr>
        <p:xfrm>
          <a:off x="3480581" y="2095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F1F26D5-F16A-4CA2-BA81-9A8355B10C9B}"/>
              </a:ext>
            </a:extLst>
          </p:cNvPr>
          <p:cNvSpPr/>
          <p:nvPr/>
        </p:nvSpPr>
        <p:spPr>
          <a:xfrm>
            <a:off x="8585981" y="2095500"/>
            <a:ext cx="1981200" cy="787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GNB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52798" y="571500"/>
            <a:ext cx="12904762" cy="293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사이트맵</a:t>
            </a:r>
            <a:endParaRPr lang="en-US" dirty="0"/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65DFE777-CF0F-4200-A568-551DA2F78E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207428"/>
              </p:ext>
            </p:extLst>
          </p:nvPr>
        </p:nvGraphicFramePr>
        <p:xfrm>
          <a:off x="5405214" y="2551908"/>
          <a:ext cx="8799929" cy="5183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F1F26D5-F16A-4CA2-BA81-9A8355B10C9B}"/>
              </a:ext>
            </a:extLst>
          </p:cNvPr>
          <p:cNvSpPr/>
          <p:nvPr/>
        </p:nvSpPr>
        <p:spPr>
          <a:xfrm>
            <a:off x="8814579" y="2979057"/>
            <a:ext cx="1981200" cy="787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LNB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65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895600" y="2247900"/>
            <a:ext cx="7612655" cy="8646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3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04.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7077482" y="4233780"/>
            <a:ext cx="14699950" cy="30177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상세설계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텍스트, 사람, 녹색이(가) 표시된 사진&#10;&#10;자동 생성된 설명">
            <a:extLst>
              <a:ext uri="{FF2B5EF4-FFF2-40B4-BE49-F238E27FC236}">
                <a16:creationId xmlns:a16="http://schemas.microsoft.com/office/drawing/2014/main" id="{9763F009-1193-4AFA-9DA5-5E2825C51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276350"/>
            <a:ext cx="5785068" cy="77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24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9EC962F-E8FE-4468-B4FF-19999949C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495300"/>
            <a:ext cx="6629400" cy="893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47835" y="390751"/>
            <a:ext cx="12904762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kern="0" spc="6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목차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116505" y="2700710"/>
            <a:ext cx="4880407" cy="9863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300" dirty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제작목표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2043584" y="653410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812291" y="1909337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01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1672608" y="166550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899366" y="5132619"/>
            <a:ext cx="4955172" cy="73680"/>
            <a:chOff x="1899366" y="5132619"/>
            <a:chExt cx="4955172" cy="736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9366" y="5132619"/>
              <a:ext cx="4955172" cy="7368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672608" y="653410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4319809" y="6724886"/>
            <a:ext cx="4880407" cy="27671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300" dirty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문제점 및</a:t>
            </a:r>
          </a:p>
          <a:p>
            <a:pPr algn="just"/>
            <a:r>
              <a:rPr lang="en-US" sz="4300" dirty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개선점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4195918" y="2122232"/>
            <a:ext cx="4880407" cy="272175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300" dirty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아이디어</a:t>
            </a:r>
          </a:p>
          <a:p>
            <a:pPr algn="just"/>
            <a:r>
              <a:rPr lang="en-US" sz="4300" dirty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스케치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4304762" y="7341457"/>
            <a:ext cx="4880407" cy="131766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300" dirty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상세설계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672608" y="5116796"/>
            <a:ext cx="4955172" cy="73680"/>
            <a:chOff x="11672608" y="5116796"/>
            <a:chExt cx="4955172" cy="736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672608" y="5116796"/>
              <a:ext cx="4955172" cy="73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FF2161A-B80A-4C15-AC15-426020C3E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42900"/>
            <a:ext cx="574108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7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9B97A0C-E387-4E9D-B72A-FC5C576F65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19100"/>
            <a:ext cx="2844647" cy="91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38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2C25BE3-399F-42E4-A2DF-43BFED48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04900"/>
            <a:ext cx="6067986" cy="8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12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B9731F-7842-44B2-8866-1B5A084F11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762000"/>
            <a:ext cx="2765731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94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BEA3508-BF01-47B0-A2B5-75CAB6F75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952500"/>
            <a:ext cx="5824115" cy="77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24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6B78B5E-FD93-4CCD-9ED4-B65D97983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104900"/>
            <a:ext cx="5877451" cy="78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20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3BBFC5-793C-42C0-B376-07CA1453B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81100"/>
            <a:ext cx="5653683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09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77051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94355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4124613"/>
            <a:ext cx="6443934" cy="46856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에스코어 드림3입니다. 사이즈는 16이며</a:t>
            </a: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자간은-1,행간은 50입니다. 장평은 100%입니다.</a:t>
            </a:r>
          </a:p>
          <a:p>
            <a:pPr algn="just"/>
            <a:endParaRPr lang="en-US" sz="1600" dirty="0">
              <a:solidFill>
                <a:srgbClr val="000000"/>
              </a:solidFill>
              <a:latin typeface="에스코어 드림 3 Light" pitchFamily="34" charset="0"/>
              <a:cs typeface="에스코어 드림 3 Light" pitchFamily="34" charset="0"/>
            </a:endParaRP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에스코어 드림3입니다. 사이즈는 16이며</a:t>
            </a: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자간은-1,행간은 50입니다.</a:t>
            </a: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895238" y="2342980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원하시는 이미지를</a:t>
            </a:r>
          </a:p>
          <a:p>
            <a:pPr algn="just"/>
            <a:r>
              <a:rPr lang="en-US" sz="26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오른쪽 이미지에 얹혀주세요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3766063"/>
            <a:ext cx="4266667" cy="63443"/>
            <a:chOff x="1904762" y="3766063"/>
            <a:chExt cx="4266667" cy="63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6606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4965" y="1923810"/>
            <a:ext cx="9386311" cy="6476554"/>
            <a:chOff x="6994965" y="1923810"/>
            <a:chExt cx="9386311" cy="64765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4965" y="1923810"/>
              <a:ext cx="9386311" cy="6476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8735" y="2300649"/>
            <a:ext cx="4195233" cy="5575603"/>
            <a:chOff x="9608735" y="2300649"/>
            <a:chExt cx="4195233" cy="557560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08735" y="2300649"/>
              <a:ext cx="4195233" cy="5575603"/>
              <a:chOff x="9608735" y="2300649"/>
              <a:chExt cx="4195233" cy="557560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608735" y="2300649"/>
                <a:ext cx="4195233" cy="55756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608997" y="2300649"/>
              <a:ext cx="4194972" cy="5575603"/>
              <a:chOff x="9608997" y="2300649"/>
              <a:chExt cx="4194972" cy="557560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08997" y="2300649"/>
                <a:ext cx="4194972" cy="557560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9594355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YOUR NAME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4466203" y="935836"/>
            <a:ext cx="2927502" cy="4216761"/>
            <a:chOff x="14466203" y="935836"/>
            <a:chExt cx="2927502" cy="4216761"/>
          </a:xfrm>
        </p:grpSpPr>
        <p:sp>
          <p:nvSpPr>
            <p:cNvPr id="4" name="Object 4"/>
            <p:cNvSpPr txBox="1"/>
            <p:nvPr/>
          </p:nvSpPr>
          <p:spPr>
            <a:xfrm>
              <a:off x="14475727" y="3537136"/>
              <a:ext cx="4376967" cy="242319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600" dirty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관련된 세부사항을 입력해주세요</a:t>
              </a:r>
            </a:p>
            <a:p>
              <a:pPr algn="just"/>
              <a:r>
                <a:rPr lang="en-US" sz="1600" dirty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사용된 폰트는 에스코어 드림3입니다. 사이즈는 16이며 자간은-1,</a:t>
              </a:r>
            </a:p>
            <a:p>
              <a:pPr algn="just"/>
              <a:r>
                <a:rPr lang="en-US" sz="1600" dirty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행간은 40입니다.</a:t>
              </a:r>
            </a:p>
            <a:p>
              <a:pPr algn="just"/>
              <a:r>
                <a:rPr lang="en-US" sz="1600" dirty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장평은 100%입니다.</a:t>
              </a:r>
              <a:endParaRPr lang="en-US"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4466203" y="935836"/>
              <a:ext cx="4357143" cy="221342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600" dirty="0">
                  <a:solidFill>
                    <a:srgbClr val="000000"/>
                  </a:solidFill>
                  <a:latin typeface="에스코어 드림 4 Regular" pitchFamily="34" charset="0"/>
                  <a:cs typeface="에스코어 드림 4 Regular" pitchFamily="34" charset="0"/>
                </a:rPr>
                <a:t>왼쪽 포스터를</a:t>
              </a:r>
            </a:p>
            <a:p>
              <a:pPr algn="just"/>
              <a:r>
                <a:rPr lang="en-US" sz="2600" dirty="0">
                  <a:solidFill>
                    <a:srgbClr val="000000"/>
                  </a:solidFill>
                  <a:latin typeface="에스코어 드림 4 Regular" pitchFamily="34" charset="0"/>
                  <a:cs typeface="에스코어 드림 4 Regular" pitchFamily="34" charset="0"/>
                </a:rPr>
                <a:t>원하시는 이미지로</a:t>
              </a:r>
            </a:p>
            <a:p>
              <a:pPr algn="just"/>
              <a:r>
                <a:rPr lang="en-US" sz="2600" dirty="0">
                  <a:solidFill>
                    <a:srgbClr val="000000"/>
                  </a:solidFill>
                  <a:latin typeface="에스코어 드림 4 Regular" pitchFamily="34" charset="0"/>
                  <a:cs typeface="에스코어 드림 4 Regular" pitchFamily="34" charset="0"/>
                </a:rPr>
                <a:t>대체해주세요</a:t>
              </a:r>
              <a:endParaRPr lang="en-US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4475727" y="3178585"/>
              <a:ext cx="2809883" cy="63443"/>
              <a:chOff x="14475727" y="3178585"/>
              <a:chExt cx="2809883" cy="634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14475727" y="3178585"/>
                <a:ext cx="2809883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60146" y="-574989"/>
            <a:ext cx="14160146" cy="9770500"/>
            <a:chOff x="-160146" y="-574989"/>
            <a:chExt cx="14160146" cy="97705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146" y="-574989"/>
              <a:ext cx="14160146" cy="97705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7074" y="916692"/>
            <a:ext cx="5085384" cy="7112425"/>
            <a:chOff x="1197074" y="916692"/>
            <a:chExt cx="5085384" cy="71124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45783" y="-2645213"/>
              <a:ext cx="10171429" cy="1422857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7074" y="916692"/>
              <a:ext cx="5085384" cy="7112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77051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94355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166550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904762" y="5719366"/>
            <a:ext cx="6443934" cy="4159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에스코어 드림3입니다. 사이즈는 16이며</a:t>
            </a: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에스코어 드림3입니다. 사이즈는 16이며</a:t>
            </a: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자간은-1,행간은 50입니다.</a:t>
            </a: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1600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895238" y="4005812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관련된 문장 혹은,</a:t>
            </a:r>
          </a:p>
          <a:p>
            <a:pPr algn="just"/>
            <a:r>
              <a:rPr lang="en-US" sz="26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핵심 주제를 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97422" y="1889333"/>
            <a:ext cx="4483530" cy="6507047"/>
            <a:chOff x="11897422" y="1889333"/>
            <a:chExt cx="4483530" cy="65070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897422" y="1889333"/>
              <a:ext cx="4483530" cy="1690515"/>
              <a:chOff x="11897422" y="1889333"/>
              <a:chExt cx="4483530" cy="169051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7422" y="1889333"/>
                <a:ext cx="4483530" cy="1690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897422" y="3921646"/>
              <a:ext cx="4474735" cy="4474735"/>
              <a:chOff x="11897422" y="3921646"/>
              <a:chExt cx="4474735" cy="4474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897422" y="3921646"/>
                <a:ext cx="4474735" cy="4474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88717" y="1878181"/>
            <a:ext cx="4620004" cy="6507047"/>
            <a:chOff x="6988717" y="1878181"/>
            <a:chExt cx="4620004" cy="65070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988717" y="1878181"/>
              <a:ext cx="4620004" cy="6507047"/>
              <a:chOff x="6988717" y="1878181"/>
              <a:chExt cx="4620004" cy="65070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88717" y="1878181"/>
                <a:ext cx="4620004" cy="650704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169979" y="3245502"/>
              <a:ext cx="2191109" cy="4652587"/>
              <a:chOff x="8169979" y="3245502"/>
              <a:chExt cx="2191109" cy="465258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69979" y="3245502"/>
                <a:ext cx="2191109" cy="465258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4019" y="366661"/>
            <a:ext cx="12904762" cy="293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브랜드 소개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9448800" y="3494655"/>
            <a:ext cx="7759848" cy="29587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sz="2500" kern="0" spc="100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Obey Clothing은 아티스트 Sheparrd Fairey에 의해 </a:t>
            </a:r>
            <a:r>
              <a:rPr lang="en-US" sz="2500" kern="0" spc="100" dirty="0" err="1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탄생했습니다.레슬러</a:t>
            </a:r>
            <a:r>
              <a:rPr lang="en-US" sz="2500" kern="0" spc="100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 자이언트 앙드레의 얼굴을 아이콘으로 만들어 2001년도 스트리트 씬에 첫 발을 내디딘 </a:t>
            </a:r>
            <a:r>
              <a:rPr lang="en-US" sz="2500" kern="0" spc="100" dirty="0" err="1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브랜드입니다.현재는</a:t>
            </a:r>
            <a:r>
              <a:rPr lang="en-US" sz="2500" kern="0" spc="100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 명실상부한 최고의 스트리트 브랜드중 하나로 그 위치를 공고히 하며, 초심을 잃지 않고 자신들의 생각과 문화를 대중들과 스트리트 웨어를 통해 소통하고 있습니다.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3439287" y="6667500"/>
            <a:ext cx="5334000" cy="270621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b="1" i="1" kern="0" spc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OBEY</a:t>
            </a:r>
            <a:endParaRPr lang="en-US" b="1" dirty="0"/>
          </a:p>
        </p:txBody>
      </p:sp>
      <p:sp>
        <p:nvSpPr>
          <p:cNvPr id="5" name="Object 5"/>
          <p:cNvSpPr txBox="1"/>
          <p:nvPr/>
        </p:nvSpPr>
        <p:spPr>
          <a:xfrm>
            <a:off x="1882993" y="149135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*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724400" y="2324100"/>
            <a:ext cx="2711654" cy="4228715"/>
            <a:chOff x="4848432" y="2859685"/>
            <a:chExt cx="2711654" cy="42287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8432" y="2859685"/>
              <a:ext cx="2711654" cy="4228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77051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94355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YOUR NAME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075473" y="2342980"/>
            <a:ext cx="4305480" cy="4905416"/>
            <a:chOff x="12075473" y="2342980"/>
            <a:chExt cx="4305480" cy="4905416"/>
          </a:xfrm>
        </p:grpSpPr>
        <p:sp>
          <p:nvSpPr>
            <p:cNvPr id="5" name="Object 5"/>
            <p:cNvSpPr txBox="1"/>
            <p:nvPr/>
          </p:nvSpPr>
          <p:spPr>
            <a:xfrm>
              <a:off x="12084997" y="4124613"/>
              <a:ext cx="6443934" cy="46856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600" dirty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관련된 세부사항을 입력해주세요. 사용된 폰트는</a:t>
              </a:r>
            </a:p>
            <a:p>
              <a:pPr algn="just"/>
              <a:r>
                <a:rPr lang="en-US" sz="1600" dirty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에스코어 드림3입니다. 사이즈는 16이며</a:t>
              </a:r>
            </a:p>
            <a:p>
              <a:pPr algn="just"/>
              <a:r>
                <a:rPr lang="en-US" sz="1600" dirty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자간은-1,행간은 50입니다. 장평은 100%입니다.</a:t>
              </a:r>
            </a:p>
            <a:p>
              <a:pPr algn="just"/>
              <a:endParaRPr lang="en-US" sz="1600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endParaRPr>
            </a:p>
            <a:p>
              <a:pPr algn="just"/>
              <a:r>
                <a:rPr lang="en-US" sz="1600" dirty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관련된 세부사항을 입력해주세요. 사용된 폰트는</a:t>
              </a:r>
            </a:p>
            <a:p>
              <a:pPr algn="just"/>
              <a:r>
                <a:rPr lang="en-US" sz="1600" dirty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에스코어 드림3입니다. 사이즈는 16이며</a:t>
              </a:r>
            </a:p>
            <a:p>
              <a:pPr algn="just"/>
              <a:r>
                <a:rPr lang="en-US" sz="1600" dirty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자간은-1,행간은 50입니다.</a:t>
              </a:r>
            </a:p>
            <a:p>
              <a:pPr algn="just"/>
              <a:r>
                <a:rPr lang="en-US" sz="1600" dirty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장평은 100%입니다. 글줄은 8줄에서 10줄 정도</a:t>
              </a:r>
            </a:p>
            <a:p>
              <a:pPr algn="just"/>
              <a:r>
                <a:rPr lang="en-US" sz="1600" dirty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적어주시면 가장 안정적으로 보입니다.</a:t>
              </a:r>
              <a:endParaRPr lang="en-US" dirty="0"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2075473" y="2342980"/>
              <a:ext cx="6396852" cy="146671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600" dirty="0">
                  <a:solidFill>
                    <a:srgbClr val="000000"/>
                  </a:solidFill>
                  <a:latin typeface="에스코어 드림 4 Regular" pitchFamily="34" charset="0"/>
                  <a:cs typeface="에스코어 드림 4 Regular" pitchFamily="34" charset="0"/>
                </a:rPr>
                <a:t>모바일 페이지 이미지를</a:t>
              </a:r>
            </a:p>
            <a:p>
              <a:pPr algn="just"/>
              <a:r>
                <a:rPr lang="en-US" sz="2600" dirty="0">
                  <a:solidFill>
                    <a:srgbClr val="000000"/>
                  </a:solidFill>
                  <a:latin typeface="에스코어 드림 4 Regular" pitchFamily="34" charset="0"/>
                  <a:cs typeface="에스코어 드림 4 Regular" pitchFamily="34" charset="0"/>
                </a:rPr>
                <a:t>넣어주세요</a:t>
              </a:r>
              <a:endParaRPr lang="en-US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2084997" y="3766063"/>
              <a:ext cx="4266667" cy="63443"/>
              <a:chOff x="12084997" y="3766063"/>
              <a:chExt cx="4266667" cy="6344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12084997" y="3766063"/>
                <a:ext cx="4266667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904762" y="1923810"/>
            <a:ext cx="9386311" cy="6476554"/>
            <a:chOff x="1904762" y="1923810"/>
            <a:chExt cx="9386311" cy="647655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04762" y="1923810"/>
              <a:ext cx="9386311" cy="6476554"/>
              <a:chOff x="1904762" y="1923810"/>
              <a:chExt cx="9386311" cy="64765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04762" y="1923810"/>
                <a:ext cx="9386311" cy="647655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80952" y="2621292"/>
              <a:ext cx="2426799" cy="5153048"/>
              <a:chOff x="3980952" y="2621292"/>
              <a:chExt cx="2426799" cy="515304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80952" y="2621292"/>
                <a:ext cx="2426799" cy="51530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3696" y="3026286"/>
            <a:ext cx="16961905" cy="11638095"/>
            <a:chOff x="663696" y="3026286"/>
            <a:chExt cx="16961905" cy="116380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3696" y="3026286"/>
              <a:ext cx="16958233" cy="11637588"/>
              <a:chOff x="663696" y="3026286"/>
              <a:chExt cx="16958233" cy="1163758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3696" y="3026286"/>
                <a:ext cx="16958233" cy="116375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20605" y="3592653"/>
              <a:ext cx="12844417" cy="7899316"/>
              <a:chOff x="2720605" y="3592653"/>
              <a:chExt cx="12844417" cy="78993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20605" y="3592653"/>
                <a:ext cx="12844417" cy="7899316"/>
              </a:xfrm>
              <a:prstGeom prst="rect">
                <a:avLst/>
              </a:prstGeom>
            </p:spPr>
          </p:pic>
        </p:grpSp>
      </p:grpSp>
      <p:sp>
        <p:nvSpPr>
          <p:cNvPr id="10" name="Object 10"/>
          <p:cNvSpPr txBox="1"/>
          <p:nvPr/>
        </p:nvSpPr>
        <p:spPr>
          <a:xfrm>
            <a:off x="1400000" y="477051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2020 / PORTFOLIO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-100000" y="1894921"/>
            <a:ext cx="15404762" cy="8772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관련된 세부사항을 입력해주세요. 사용된 폰트는 에스코어 드림3입니다. 사이즈는 14이며 자간은-1,행간은 50입니다.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장평은 100%입니다. 글줄은 2줄정도 길게 써주시는게 가장 안정적으로 보입니다.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000787" y="1224536"/>
            <a:ext cx="8570117" cy="5942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6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웹페이지 이미지를 넣어주세요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77051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94355"/>
            <a:ext cx="12904762" cy="2571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342857" y="1831436"/>
            <a:ext cx="18828571" cy="5668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THANK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38095" y="4897394"/>
            <a:ext cx="10480951" cy="56684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YOU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743200" y="2171700"/>
            <a:ext cx="7612655" cy="75426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3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01.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869388" y="4147216"/>
            <a:ext cx="14699950" cy="29869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800" kern="0" spc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제작목표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1619" y="440751"/>
            <a:ext cx="12904762" cy="293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제작동기및제작목표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47800" y="3924300"/>
            <a:ext cx="9220200" cy="614737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600" kern="0" spc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제작목표 </a:t>
            </a:r>
          </a:p>
          <a:p>
            <a:pPr algn="just"/>
            <a:r>
              <a:rPr lang="en-US" sz="9600" kern="0" spc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및 </a:t>
            </a:r>
            <a:r>
              <a:rPr lang="en-US" sz="9600" kern="0" spc="1500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제작동기</a:t>
            </a:r>
            <a:endParaRPr lang="en-US" sz="9600" dirty="0"/>
          </a:p>
        </p:txBody>
      </p:sp>
      <p:sp>
        <p:nvSpPr>
          <p:cNvPr id="4" name="Object 4"/>
          <p:cNvSpPr txBox="1"/>
          <p:nvPr/>
        </p:nvSpPr>
        <p:spPr>
          <a:xfrm>
            <a:off x="10287000" y="3467100"/>
            <a:ext cx="11631377" cy="14100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- </a:t>
            </a:r>
            <a:r>
              <a:rPr lang="en-US" sz="30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온라인 주문 전용앱의 필요성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    20~40대 대부분이 스마트폰을 통한 주문을 더 편리하게 생각함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0287000" y="5046204"/>
            <a:ext cx="11631377" cy="14100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- </a:t>
            </a:r>
            <a:r>
              <a:rPr lang="en-US" sz="30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이벤트 및 광고 알람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    앱 알림 기능을 통하여 이벤트 및 할인 안내 가능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286966" y="6625309"/>
            <a:ext cx="11631377" cy="14100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6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- </a:t>
            </a:r>
            <a:r>
              <a:rPr lang="en-US" sz="30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고정 고객 확보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    앱을 다운 받음으로서 상품페이지로의 고정적 유입을 확보함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819400" y="2371169"/>
            <a:ext cx="7612655" cy="75426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3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02.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7391400" y="3390900"/>
            <a:ext cx="14699950" cy="599788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600" kern="0" spc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문제점 및 </a:t>
            </a:r>
          </a:p>
          <a:p>
            <a:pPr algn="just"/>
            <a:r>
              <a:rPr lang="en-US" sz="9600" kern="0" spc="15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개선점</a:t>
            </a:r>
            <a:endParaRPr lang="en-US" sz="9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0" y="419100"/>
            <a:ext cx="12904762" cy="293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문제점 및 개선점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00200" y="1633889"/>
            <a:ext cx="4572000" cy="30708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9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문제점</a:t>
            </a:r>
            <a:endParaRPr lang="en-US" sz="2900" dirty="0">
              <a:solidFill>
                <a:srgbClr val="000000"/>
              </a:solidFill>
              <a:latin typeface="에스코어 드림 4 Regular" pitchFamily="34" charset="0"/>
              <a:cs typeface="에스코어 드림 4 Regular" pitchFamily="34" charset="0"/>
            </a:endParaRPr>
          </a:p>
          <a:p>
            <a:pPr algn="just"/>
            <a:endParaRPr lang="en-US" sz="2900" dirty="0">
              <a:solidFill>
                <a:srgbClr val="000000"/>
              </a:solidFill>
              <a:latin typeface="에스코어 드림 4 Regular" pitchFamily="34" charset="0"/>
              <a:cs typeface="에스코어 드림 4 Regular" pitchFamily="34" charset="0"/>
            </a:endParaRPr>
          </a:p>
          <a:p>
            <a:pPr algn="just"/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탭메뉴 및 슬라이드 배치가 없어 정적인 느낌이 강하다. </a:t>
            </a:r>
          </a:p>
          <a:p>
            <a:pPr algn="just"/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2268200" y="6743700"/>
            <a:ext cx="4869556" cy="312492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9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개선점</a:t>
            </a:r>
            <a:endParaRPr lang="en-US" sz="2900" dirty="0">
              <a:solidFill>
                <a:srgbClr val="000000"/>
              </a:solidFill>
              <a:latin typeface="에스코어 드림 4 Regular" pitchFamily="34" charset="0"/>
              <a:cs typeface="에스코어 드림 4 Regular" pitchFamily="34" charset="0"/>
            </a:endParaRPr>
          </a:p>
          <a:p>
            <a:pPr algn="r"/>
            <a:endParaRPr lang="en-US" sz="2900" dirty="0">
              <a:solidFill>
                <a:srgbClr val="000000"/>
              </a:solidFill>
              <a:latin typeface="에스코어 드림 4 Regular" pitchFamily="34" charset="0"/>
              <a:cs typeface="에스코어 드림 4 Regular" pitchFamily="34" charset="0"/>
            </a:endParaRPr>
          </a:p>
          <a:p>
            <a:pPr algn="r"/>
            <a:r>
              <a:rPr lang="en-US" sz="29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welcome 페이지 혹은 중간 </a:t>
            </a:r>
            <a:r>
              <a:rPr lang="en-US" sz="29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섹션에</a:t>
            </a:r>
            <a:r>
              <a:rPr lang="en-US" sz="29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슬라이드</a:t>
            </a:r>
            <a:r>
              <a:rPr lang="ko-KR" altLang="en-US" sz="29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나 </a:t>
            </a:r>
            <a:r>
              <a:rPr lang="en-US" sz="29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탭메뉴</a:t>
            </a:r>
            <a:r>
              <a:rPr lang="ko-KR" altLang="en-US" sz="29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혹은 </a:t>
            </a:r>
            <a:r>
              <a:rPr lang="en-US" sz="29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동영상</a:t>
            </a:r>
            <a:r>
              <a:rPr lang="en-US" sz="29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 등을 삽입하여 정적인 느낌이 없도록 만든다 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7629109" y="1104900"/>
            <a:ext cx="3029781" cy="8465565"/>
            <a:chOff x="7608919" y="1595789"/>
            <a:chExt cx="3029781" cy="84655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08919" y="1595789"/>
              <a:ext cx="3029781" cy="84655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0" y="495300"/>
            <a:ext cx="12904762" cy="293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문제점 및 개선점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371600" y="2476500"/>
            <a:ext cx="4170868" cy="38788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9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문제점</a:t>
            </a:r>
            <a:endParaRPr lang="en-US" sz="2900" dirty="0">
              <a:solidFill>
                <a:srgbClr val="000000"/>
              </a:solidFill>
              <a:latin typeface="에스코어 드림 4 Regular" pitchFamily="34" charset="0"/>
              <a:cs typeface="에스코어 드림 4 Regular" pitchFamily="34" charset="0"/>
            </a:endParaRPr>
          </a:p>
          <a:p>
            <a:pPr algn="just"/>
            <a:endParaRPr lang="en-US" sz="2900" dirty="0">
              <a:solidFill>
                <a:srgbClr val="000000"/>
              </a:solidFill>
              <a:latin typeface="에스코어 드림 4 Regular" pitchFamily="34" charset="0"/>
              <a:cs typeface="에스코어 드림 4 Regular" pitchFamily="34" charset="0"/>
            </a:endParaRPr>
          </a:p>
          <a:p>
            <a:pPr algn="just"/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해더에 로그인 버튼이 없어 로그인 및 회원가입 버튼 </a:t>
            </a:r>
            <a:r>
              <a:rPr lang="en-US" sz="27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찾기에</a:t>
            </a:r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시간</a:t>
            </a:r>
            <a:r>
              <a:rPr lang="ko-KR" alt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이</a:t>
            </a:r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걸린다</a:t>
            </a:r>
            <a:r>
              <a:rPr lang="en-US" altLang="ko-KR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.</a:t>
            </a:r>
          </a:p>
          <a:p>
            <a:pPr algn="just"/>
            <a:r>
              <a:rPr lang="ko-KR" alt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편리성이 떨어진다</a:t>
            </a:r>
            <a:endParaRPr lang="en-US" sz="2700" dirty="0">
              <a:solidFill>
                <a:srgbClr val="000000"/>
              </a:solidFill>
              <a:latin typeface="에스코어 드림 4 Regular" pitchFamily="34" charset="0"/>
              <a:cs typeface="에스코어 드림 4 Regular" pitchFamily="34" charset="0"/>
            </a:endParaRPr>
          </a:p>
          <a:p>
            <a:pPr algn="just"/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2420600" y="5726124"/>
            <a:ext cx="5334000" cy="323960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9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개선점</a:t>
            </a:r>
            <a:endParaRPr lang="en-US" sz="2900" dirty="0">
              <a:solidFill>
                <a:srgbClr val="000000"/>
              </a:solidFill>
              <a:latin typeface="에스코어 드림 4 Regular" pitchFamily="34" charset="0"/>
              <a:cs typeface="에스코어 드림 4 Regular" pitchFamily="34" charset="0"/>
            </a:endParaRPr>
          </a:p>
          <a:p>
            <a:pPr algn="r"/>
            <a:r>
              <a:rPr lang="ko-KR" altLang="en-US" sz="29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트리거버튼</a:t>
            </a:r>
            <a:r>
              <a:rPr lang="en-US" altLang="ko-KR" sz="29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,</a:t>
            </a:r>
            <a:r>
              <a:rPr lang="en-US" sz="29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로그인</a:t>
            </a:r>
            <a:r>
              <a:rPr lang="en-US" sz="29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 버튼을 해더에 </a:t>
            </a:r>
            <a:r>
              <a:rPr lang="en-US" sz="29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배치한다</a:t>
            </a:r>
            <a:r>
              <a:rPr lang="en-US" sz="29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.</a:t>
            </a:r>
          </a:p>
          <a:p>
            <a:pPr algn="r"/>
            <a:r>
              <a:rPr lang="ko-KR" altLang="en-US" sz="29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홈버튼</a:t>
            </a:r>
            <a:r>
              <a:rPr lang="en-US" altLang="ko-KR" sz="29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,</a:t>
            </a:r>
            <a:r>
              <a:rPr lang="ko-KR" altLang="en-US" sz="29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장바구니</a:t>
            </a:r>
            <a:r>
              <a:rPr lang="en-US" altLang="ko-KR" sz="29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,</a:t>
            </a:r>
            <a:r>
              <a:rPr lang="ko-KR" altLang="en-US" sz="29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찜</a:t>
            </a:r>
            <a:r>
              <a:rPr lang="en-US" altLang="ko-KR" sz="29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,</a:t>
            </a:r>
            <a:r>
              <a:rPr lang="ko-KR" altLang="en-US" sz="29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회원목록 등은 하단에 버튼 형식으로 </a:t>
            </a:r>
            <a:r>
              <a:rPr lang="ko-KR" altLang="en-US" sz="29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픽스하여</a:t>
            </a:r>
            <a:r>
              <a:rPr lang="ko-KR" altLang="en-US" sz="29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 편하게 이용할 수 있도록 한다</a:t>
            </a:r>
            <a:r>
              <a:rPr lang="en-US" sz="29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 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579619" y="1960291"/>
            <a:ext cx="5453343" cy="7101591"/>
            <a:chOff x="6579619" y="1960291"/>
            <a:chExt cx="5453343" cy="71015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9619" y="1960291"/>
              <a:ext cx="5453343" cy="7101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6600" y="495300"/>
            <a:ext cx="12904762" cy="293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00" kern="0" spc="36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문제점 및 개선점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2552700"/>
            <a:ext cx="5123524" cy="38788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9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문제점</a:t>
            </a:r>
            <a:endParaRPr lang="en-US" sz="2900" dirty="0">
              <a:solidFill>
                <a:srgbClr val="000000"/>
              </a:solidFill>
              <a:latin typeface="에스코어 드림 4 Regular" pitchFamily="34" charset="0"/>
              <a:cs typeface="에스코어 드림 4 Regular" pitchFamily="34" charset="0"/>
            </a:endParaRPr>
          </a:p>
          <a:p>
            <a:pPr algn="just"/>
            <a:endParaRPr lang="en-US" sz="2900" dirty="0">
              <a:solidFill>
                <a:srgbClr val="000000"/>
              </a:solidFill>
              <a:latin typeface="에스코어 드림 4 Regular" pitchFamily="34" charset="0"/>
              <a:cs typeface="에스코어 드림 4 Regular" pitchFamily="34" charset="0"/>
            </a:endParaRPr>
          </a:p>
          <a:p>
            <a:pPr algn="just"/>
            <a:r>
              <a:rPr lang="en-US" sz="27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색상이</a:t>
            </a:r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 여러 개 있는 상품의 경우 전부 이미지를 하단에 배치함으로서 상품 간의 간격이 줄어들고 답답해보이는 느낌이 든다.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554232" y="2282191"/>
            <a:ext cx="5758262" cy="6813944"/>
            <a:chOff x="6554232" y="2282191"/>
            <a:chExt cx="5758262" cy="681394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4232" y="2282191"/>
              <a:ext cx="5758262" cy="68139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877800" y="4762500"/>
            <a:ext cx="4620999" cy="4114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900" dirty="0" err="1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개선점</a:t>
            </a:r>
            <a:endParaRPr lang="en-US" sz="2900" dirty="0">
              <a:solidFill>
                <a:srgbClr val="000000"/>
              </a:solidFill>
              <a:latin typeface="에스코어 드림 4 Regular" pitchFamily="34" charset="0"/>
              <a:cs typeface="에스코어 드림 4 Regular" pitchFamily="34" charset="0"/>
            </a:endParaRPr>
          </a:p>
          <a:p>
            <a:pPr algn="r"/>
            <a:endParaRPr lang="en-US" sz="2900" dirty="0">
              <a:solidFill>
                <a:srgbClr val="000000"/>
              </a:solidFill>
              <a:latin typeface="에스코어 드림 4 Regular" pitchFamily="34" charset="0"/>
              <a:cs typeface="에스코어 드림 4 Regular" pitchFamily="34" charset="0"/>
            </a:endParaRPr>
          </a:p>
          <a:p>
            <a:pPr algn="r"/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색상이 여러 개 있는 상품의 경우 컬러 표로 대체하여 상품 간의 간격의 통일감을 줄 수 있도록 한다.</a:t>
            </a:r>
          </a:p>
          <a:p>
            <a:pPr algn="r"/>
            <a:r>
              <a:rPr lang="en-US" sz="2700" dirty="0">
                <a:solidFill>
                  <a:srgbClr val="000000"/>
                </a:solidFill>
                <a:latin typeface="에스코어 드림 4 Regular" pitchFamily="34" charset="0"/>
                <a:cs typeface="에스코어 드림 4 Regular" pitchFamily="34" charset="0"/>
              </a:rPr>
              <a:t>컬러 표는 메인 상품 이미지 하단에 배치할 수 있도록 하며 컬러 개수를 기재하여 깔끔한 느낌이 들 수 있도록 한다.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2295</TotalTime>
  <Words>686</Words>
  <Application>Microsoft Office PowerPoint</Application>
  <PresentationFormat>사용자 지정</PresentationFormat>
  <Paragraphs>163</Paragraphs>
  <Slides>32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Noto Sans CJK KR Regular</vt:lpstr>
      <vt:lpstr>맑은 고딕</vt:lpstr>
      <vt:lpstr>에스코어 드림 3 Light</vt:lpstr>
      <vt:lpstr>에스코어 드림 4 Regular</vt:lpstr>
      <vt:lpstr>에스코어 드림 5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어령</cp:lastModifiedBy>
  <cp:revision>15</cp:revision>
  <dcterms:created xsi:type="dcterms:W3CDTF">2021-07-20T12:07:41Z</dcterms:created>
  <dcterms:modified xsi:type="dcterms:W3CDTF">2021-08-09T15:54:06Z</dcterms:modified>
</cp:coreProperties>
</file>